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70" r:id="rId1"/>
  </p:sldMasterIdLst>
  <p:notesMasterIdLst>
    <p:notesMasterId r:id="rId3"/>
  </p:notesMasterIdLst>
  <p:sldIdLst>
    <p:sldId id="256" r:id="rId2"/>
  </p:sldIdLst>
  <p:sldSz cx="43891200" cy="43891200"/>
  <p:notesSz cx="6858000" cy="9144000"/>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
      <p:font typeface="Helvetica Neue" panose="020B0604020202020204" charset="0"/>
      <p:regular r:id="rId10"/>
      <p:bold r:id="rId11"/>
      <p:italic r:id="rId12"/>
      <p:boldItalic r:id="rId13"/>
    </p:embeddedFont>
    <p:embeddedFont>
      <p:font typeface="Helvetica Neue Light" panose="020B0604020202020204" charset="0"/>
      <p:regular r:id="rId14"/>
      <p:bold r:id="rId15"/>
      <p:italic r:id="rId16"/>
      <p:boldItalic r:id="rId17"/>
    </p:embeddedFont>
    <p:embeddedFont>
      <p:font typeface="Trebuchet MS" panose="020B060302020202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iSHrUI5L/x/8OFuY4t5pnHaRvOH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10EDC74-1AB5-4BD5-8934-33CC426790EB}">
  <a:tblStyle styleId="{B10EDC74-1AB5-4BD5-8934-33CC426790EB}"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b="off" i="off"/>
      <a:tcStyle>
        <a:tcBdr/>
        <a:fill>
          <a:solidFill>
            <a:srgbClr val="D0DEEF"/>
          </a:solidFill>
        </a:fill>
      </a:tcStyle>
    </a:band1H>
    <a:band2H>
      <a:tcTxStyle b="off" i="off"/>
      <a:tcStyle>
        <a:tcBdr/>
      </a:tcStyle>
    </a:band2H>
    <a:band1V>
      <a:tcTxStyle b="off" i="off"/>
      <a:tcStyle>
        <a:tcBdr/>
        <a:fill>
          <a:solidFill>
            <a:srgbClr val="D0DEEF"/>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5" d="100"/>
          <a:sy n="25" d="100"/>
        </p:scale>
        <p:origin x="370" y="-1238"/>
      </p:cViewPr>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tableStyles" Target="tableStyle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viewProps" Target="viewProp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presProps" Target="pres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customschemas.google.com/relationships/presentationmetadata" Target="metadata"/></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714500" y="685800"/>
            <a:ext cx="3429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 name="Google Shape;49;p1:notes"/>
          <p:cNvSpPr>
            <a:spLocks noGrp="1" noRot="1" noChangeAspect="1"/>
          </p:cNvSpPr>
          <p:nvPr>
            <p:ph type="sldImg" idx="2"/>
          </p:nvPr>
        </p:nvSpPr>
        <p:spPr>
          <a:xfrm>
            <a:off x="1714500" y="685800"/>
            <a:ext cx="3429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D2572-BF7D-E5AC-84F6-16B7F406540A}"/>
              </a:ext>
            </a:extLst>
          </p:cNvPr>
          <p:cNvSpPr>
            <a:spLocks noGrp="1"/>
          </p:cNvSpPr>
          <p:nvPr>
            <p:ph type="ctrTitle"/>
          </p:nvPr>
        </p:nvSpPr>
        <p:spPr>
          <a:xfrm>
            <a:off x="5486400" y="7183123"/>
            <a:ext cx="32918400" cy="15280640"/>
          </a:xfrm>
        </p:spPr>
        <p:txBody>
          <a:bodyPr anchor="b"/>
          <a:lstStyle>
            <a:lvl1pPr algn="ctr">
              <a:defRPr sz="21600"/>
            </a:lvl1pPr>
          </a:lstStyle>
          <a:p>
            <a:r>
              <a:rPr lang="en-US"/>
              <a:t>Click to edit Master title style</a:t>
            </a:r>
          </a:p>
        </p:txBody>
      </p:sp>
      <p:sp>
        <p:nvSpPr>
          <p:cNvPr id="3" name="Subtitle 2">
            <a:extLst>
              <a:ext uri="{FF2B5EF4-FFF2-40B4-BE49-F238E27FC236}">
                <a16:creationId xmlns:a16="http://schemas.microsoft.com/office/drawing/2014/main" id="{5DD9EF69-68C9-B03E-3BDC-0F88E4096E91}"/>
              </a:ext>
            </a:extLst>
          </p:cNvPr>
          <p:cNvSpPr>
            <a:spLocks noGrp="1"/>
          </p:cNvSpPr>
          <p:nvPr>
            <p:ph type="subTitle" idx="1"/>
          </p:nvPr>
        </p:nvSpPr>
        <p:spPr>
          <a:xfrm>
            <a:off x="5486400" y="23053043"/>
            <a:ext cx="329184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a:extLst>
              <a:ext uri="{FF2B5EF4-FFF2-40B4-BE49-F238E27FC236}">
                <a16:creationId xmlns:a16="http://schemas.microsoft.com/office/drawing/2014/main" id="{5FE8EF3F-8A03-EEE3-C482-7D4100A9A95B}"/>
              </a:ext>
            </a:extLst>
          </p:cNvPr>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a:extLst>
              <a:ext uri="{FF2B5EF4-FFF2-40B4-BE49-F238E27FC236}">
                <a16:creationId xmlns:a16="http://schemas.microsoft.com/office/drawing/2014/main" id="{3F58AD36-DAA7-71BF-F54D-67E9AFCFFA4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B9F1AA-FD88-83A5-ECBB-B734984F54E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312185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6330B-4520-69EA-A95F-B5C242C2EC2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C9D106-48A5-0C5D-5BCC-15FFC33954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383FCB-2B71-91E8-1C57-7FE65E25D3C4}"/>
              </a:ext>
            </a:extLst>
          </p:cNvPr>
          <p:cNvSpPr>
            <a:spLocks noGrp="1"/>
          </p:cNvSpPr>
          <p:nvPr>
            <p:ph type="dt" sz="half" idx="10"/>
          </p:nvPr>
        </p:nvSpPr>
        <p:spPr/>
        <p:txBody>
          <a:bodyPr/>
          <a:lstStyle/>
          <a:p>
            <a:fld id="{70DDF080-5E8C-48AD-84E5-6C08B304C14E}" type="datetimeFigureOut">
              <a:rPr lang="en-US" smtClean="0"/>
              <a:t>9/12/2022</a:t>
            </a:fld>
            <a:endParaRPr lang="en-US" dirty="0"/>
          </a:p>
        </p:txBody>
      </p:sp>
      <p:sp>
        <p:nvSpPr>
          <p:cNvPr id="5" name="Footer Placeholder 4">
            <a:extLst>
              <a:ext uri="{FF2B5EF4-FFF2-40B4-BE49-F238E27FC236}">
                <a16:creationId xmlns:a16="http://schemas.microsoft.com/office/drawing/2014/main" id="{E70CD1E5-23C1-28DD-F9C5-8D61A2DF044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996703B-3F4F-84F0-E199-B95484EEA996}"/>
              </a:ext>
            </a:extLst>
          </p:cNvPr>
          <p:cNvSpPr>
            <a:spLocks noGrp="1"/>
          </p:cNvSpPr>
          <p:nvPr>
            <p:ph type="sldNum" sz="quarter" idx="12"/>
          </p:nvPr>
        </p:nvSpPr>
        <p:spPr/>
        <p:txBody>
          <a:bodyPr/>
          <a:lstStyle/>
          <a:p>
            <a:fld id="{47333891-D5E7-4C7B-BF1D-E855E53CB5A8}" type="slidenum">
              <a:rPr lang="en-US" smtClean="0"/>
              <a:t>‹#›</a:t>
            </a:fld>
            <a:endParaRPr lang="en-US" dirty="0"/>
          </a:p>
        </p:txBody>
      </p:sp>
    </p:spTree>
    <p:extLst>
      <p:ext uri="{BB962C8B-B14F-4D97-AF65-F5344CB8AC3E}">
        <p14:creationId xmlns:p14="http://schemas.microsoft.com/office/powerpoint/2010/main" val="201310335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C687E4-DD03-04A4-E83A-005D1B11EA01}"/>
              </a:ext>
            </a:extLst>
          </p:cNvPr>
          <p:cNvSpPr>
            <a:spLocks noGrp="1"/>
          </p:cNvSpPr>
          <p:nvPr>
            <p:ph type="title" orient="vert"/>
          </p:nvPr>
        </p:nvSpPr>
        <p:spPr>
          <a:xfrm>
            <a:off x="31409640" y="2336800"/>
            <a:ext cx="9464040" cy="371957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2D9AE60-F214-2583-9484-75511F5A7608}"/>
              </a:ext>
            </a:extLst>
          </p:cNvPr>
          <p:cNvSpPr>
            <a:spLocks noGrp="1"/>
          </p:cNvSpPr>
          <p:nvPr>
            <p:ph type="body" orient="vert" idx="1"/>
          </p:nvPr>
        </p:nvSpPr>
        <p:spPr>
          <a:xfrm>
            <a:off x="3017520" y="2336800"/>
            <a:ext cx="2784348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1B4AA0-2B5B-3FCD-8342-CD59E673AF15}"/>
              </a:ext>
            </a:extLst>
          </p:cNvPr>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a:extLst>
              <a:ext uri="{FF2B5EF4-FFF2-40B4-BE49-F238E27FC236}">
                <a16:creationId xmlns:a16="http://schemas.microsoft.com/office/drawing/2014/main" id="{35CEAC3D-0950-39CA-2EA8-9EAF013DA7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C1C9658-8D96-6FCF-AE9D-C2E72BD9B673}"/>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4565050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30x40 template">
  <p:cSld name="30x40 template">
    <p:spTree>
      <p:nvGrpSpPr>
        <p:cNvPr id="1" name="Shape 15"/>
        <p:cNvGrpSpPr/>
        <p:nvPr/>
      </p:nvGrpSpPr>
      <p:grpSpPr>
        <a:xfrm>
          <a:off x="0" y="0"/>
          <a:ext cx="0" cy="0"/>
          <a:chOff x="0" y="0"/>
          <a:chExt cx="0" cy="0"/>
        </a:xfrm>
      </p:grpSpPr>
      <p:sp>
        <p:nvSpPr>
          <p:cNvPr id="16" name="Google Shape;16;p3"/>
          <p:cNvSpPr txBox="1">
            <a:spLocks noGrp="1"/>
          </p:cNvSpPr>
          <p:nvPr>
            <p:ph type="body" idx="1"/>
          </p:nvPr>
        </p:nvSpPr>
        <p:spPr>
          <a:xfrm>
            <a:off x="904191" y="7834425"/>
            <a:ext cx="20157813"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17" name="Google Shape;17;p3"/>
          <p:cNvSpPr txBox="1">
            <a:spLocks noGrp="1"/>
          </p:cNvSpPr>
          <p:nvPr>
            <p:ph type="body" idx="2"/>
          </p:nvPr>
        </p:nvSpPr>
        <p:spPr>
          <a:xfrm>
            <a:off x="922346" y="7129754"/>
            <a:ext cx="20141901"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18" name="Google Shape;18;p3"/>
          <p:cNvSpPr txBox="1">
            <a:spLocks noGrp="1"/>
          </p:cNvSpPr>
          <p:nvPr>
            <p:ph type="body" idx="3"/>
          </p:nvPr>
        </p:nvSpPr>
        <p:spPr>
          <a:xfrm>
            <a:off x="922339" y="19058786"/>
            <a:ext cx="20129181"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body" idx="4"/>
          </p:nvPr>
        </p:nvSpPr>
        <p:spPr>
          <a:xfrm>
            <a:off x="22837436" y="7186325"/>
            <a:ext cx="20046741"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body" idx="5"/>
          </p:nvPr>
        </p:nvSpPr>
        <p:spPr>
          <a:xfrm>
            <a:off x="22837436" y="7990318"/>
            <a:ext cx="20046741"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body" idx="6"/>
          </p:nvPr>
        </p:nvSpPr>
        <p:spPr>
          <a:xfrm>
            <a:off x="22839426" y="19040527"/>
            <a:ext cx="20039058"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2" name="Google Shape;22;p3"/>
          <p:cNvSpPr txBox="1">
            <a:spLocks noGrp="1"/>
          </p:cNvSpPr>
          <p:nvPr>
            <p:ph type="body" idx="7"/>
          </p:nvPr>
        </p:nvSpPr>
        <p:spPr>
          <a:xfrm>
            <a:off x="22839682" y="19820684"/>
            <a:ext cx="20046741"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body" idx="8"/>
          </p:nvPr>
        </p:nvSpPr>
        <p:spPr>
          <a:xfrm>
            <a:off x="22821378" y="34283099"/>
            <a:ext cx="20046741"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body" idx="9"/>
          </p:nvPr>
        </p:nvSpPr>
        <p:spPr>
          <a:xfrm>
            <a:off x="22821704" y="35073147"/>
            <a:ext cx="20056781"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body" idx="13"/>
          </p:nvPr>
        </p:nvSpPr>
        <p:spPr>
          <a:xfrm>
            <a:off x="904191" y="19821104"/>
            <a:ext cx="20141899"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body" idx="14"/>
          </p:nvPr>
        </p:nvSpPr>
        <p:spPr>
          <a:xfrm>
            <a:off x="922339" y="5182050"/>
            <a:ext cx="32672106" cy="945022"/>
          </a:xfrm>
          <a:prstGeom prst="rect">
            <a:avLst/>
          </a:prstGeom>
          <a:noFill/>
          <a:ln>
            <a:noFill/>
          </a:ln>
        </p:spPr>
        <p:txBody>
          <a:bodyPr spcFirstLastPara="1" wrap="square" lIns="95625" tIns="47800" rIns="95625" bIns="47800" anchor="t" anchorCtr="0">
            <a:normAutofit/>
          </a:bodyPr>
          <a:lstStyle>
            <a:lvl1pPr marL="457200" marR="0" lvl="0" indent="-228600" algn="l" rtl="0">
              <a:lnSpc>
                <a:spcPct val="100000"/>
              </a:lnSpc>
              <a:spcBef>
                <a:spcPts val="1200"/>
              </a:spcBef>
              <a:spcAft>
                <a:spcPts val="0"/>
              </a:spcAft>
              <a:buClr>
                <a:schemeClr val="dk2"/>
              </a:buClr>
              <a:buSzPts val="6000"/>
              <a:buFont typeface="Arial"/>
              <a:buNone/>
              <a:defRPr sz="6000" b="0" i="0" u="none" strike="noStrike" cap="none">
                <a:solidFill>
                  <a:schemeClr val="dk2"/>
                </a:solidFill>
                <a:latin typeface="Helvetica Neue Light"/>
                <a:ea typeface="Helvetica Neue Light"/>
                <a:cs typeface="Helvetica Neue Light"/>
                <a:sym typeface="Helvetica Neue Light"/>
              </a:defRPr>
            </a:lvl1pPr>
            <a:lvl2pPr marL="914400" marR="0" lvl="1"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body" idx="15"/>
          </p:nvPr>
        </p:nvSpPr>
        <p:spPr>
          <a:xfrm>
            <a:off x="922339" y="3942127"/>
            <a:ext cx="32672106" cy="915482"/>
          </a:xfrm>
          <a:prstGeom prst="rect">
            <a:avLst/>
          </a:prstGeom>
          <a:noFill/>
          <a:ln>
            <a:noFill/>
          </a:ln>
        </p:spPr>
        <p:txBody>
          <a:bodyPr spcFirstLastPara="1" wrap="square" lIns="95625" tIns="47800" rIns="95625" bIns="47800" anchor="t" anchorCtr="0">
            <a:noAutofit/>
          </a:bodyPr>
          <a:lstStyle>
            <a:lvl1pPr marL="457200" marR="0" lvl="0" indent="-228600" algn="l" rtl="0">
              <a:lnSpc>
                <a:spcPct val="100000"/>
              </a:lnSpc>
              <a:spcBef>
                <a:spcPts val="1200"/>
              </a:spcBef>
              <a:spcAft>
                <a:spcPts val="0"/>
              </a:spcAft>
              <a:buClr>
                <a:schemeClr val="dk2"/>
              </a:buClr>
              <a:buSzPts val="6000"/>
              <a:buFont typeface="Arial"/>
              <a:buNone/>
              <a:defRPr sz="6000" b="0" i="0" u="none" strike="noStrike" cap="none">
                <a:solidFill>
                  <a:schemeClr val="dk2"/>
                </a:solidFill>
                <a:latin typeface="Helvetica Neue Light"/>
                <a:ea typeface="Helvetica Neue Light"/>
                <a:cs typeface="Helvetica Neue Light"/>
                <a:sym typeface="Helvetica Neue Light"/>
              </a:defRPr>
            </a:lvl1pPr>
            <a:lvl2pPr marL="914400" marR="0" lvl="1"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8" name="Google Shape;28;p3"/>
          <p:cNvSpPr txBox="1">
            <a:spLocks noGrp="1"/>
          </p:cNvSpPr>
          <p:nvPr>
            <p:ph type="body" idx="16"/>
          </p:nvPr>
        </p:nvSpPr>
        <p:spPr>
          <a:xfrm>
            <a:off x="922339" y="1640295"/>
            <a:ext cx="32672106" cy="1997032"/>
          </a:xfrm>
          <a:prstGeom prst="rect">
            <a:avLst/>
          </a:prstGeom>
          <a:noFill/>
          <a:ln>
            <a:noFill/>
          </a:ln>
        </p:spPr>
        <p:txBody>
          <a:bodyPr spcFirstLastPara="1" wrap="square" lIns="95625" tIns="47800" rIns="95625" bIns="47800" anchor="t" anchorCtr="0">
            <a:normAutofit/>
          </a:bodyPr>
          <a:lstStyle>
            <a:lvl1pPr marL="457200" marR="0" lvl="0" indent="-228600" algn="l" rtl="0">
              <a:lnSpc>
                <a:spcPct val="100000"/>
              </a:lnSpc>
              <a:spcBef>
                <a:spcPts val="1920"/>
              </a:spcBef>
              <a:spcAft>
                <a:spcPts val="0"/>
              </a:spcAft>
              <a:buClr>
                <a:schemeClr val="dk2"/>
              </a:buClr>
              <a:buSzPts val="9600"/>
              <a:buFont typeface="Arial"/>
              <a:buNone/>
              <a:defRPr sz="9600" b="0" i="0" u="none" strike="noStrike" cap="none">
                <a:solidFill>
                  <a:schemeClr val="dk2"/>
                </a:solidFill>
                <a:latin typeface="Helvetica Neue Light"/>
                <a:ea typeface="Helvetica Neue Light"/>
                <a:cs typeface="Helvetica Neue Light"/>
                <a:sym typeface="Helvetica Neue Light"/>
              </a:defRPr>
            </a:lvl1pPr>
            <a:lvl2pPr marL="914400" marR="0" lvl="1"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216892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85EAA-6E68-247D-8D2F-9F295C3A66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B1F0A0-9A49-E49F-2E85-A3C3AE0124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82FFF7-AC29-AEE7-9479-3F533CB0B69A}"/>
              </a:ext>
            </a:extLst>
          </p:cNvPr>
          <p:cNvSpPr>
            <a:spLocks noGrp="1"/>
          </p:cNvSpPr>
          <p:nvPr>
            <p:ph type="dt" sz="half" idx="10"/>
          </p:nvPr>
        </p:nvSpPr>
        <p:spPr/>
        <p:txBody>
          <a:bodyPr/>
          <a:lstStyle/>
          <a:p>
            <a:fld id="{70DDF080-5E8C-48AD-84E5-6C08B304C14E}" type="datetimeFigureOut">
              <a:rPr lang="en-US" smtClean="0"/>
              <a:t>9/12/2022</a:t>
            </a:fld>
            <a:endParaRPr lang="en-US" dirty="0"/>
          </a:p>
        </p:txBody>
      </p:sp>
      <p:sp>
        <p:nvSpPr>
          <p:cNvPr id="5" name="Footer Placeholder 4">
            <a:extLst>
              <a:ext uri="{FF2B5EF4-FFF2-40B4-BE49-F238E27FC236}">
                <a16:creationId xmlns:a16="http://schemas.microsoft.com/office/drawing/2014/main" id="{279F445F-C653-3397-BDF4-3BEAC4243C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43C0BCB-2AF2-C6E5-CB6E-677783BB9B8C}"/>
              </a:ext>
            </a:extLst>
          </p:cNvPr>
          <p:cNvSpPr>
            <a:spLocks noGrp="1"/>
          </p:cNvSpPr>
          <p:nvPr>
            <p:ph type="sldNum" sz="quarter" idx="12"/>
          </p:nvPr>
        </p:nvSpPr>
        <p:spPr/>
        <p:txBody>
          <a:bodyPr/>
          <a:lstStyle/>
          <a:p>
            <a:fld id="{47333891-D5E7-4C7B-BF1D-E855E53CB5A8}" type="slidenum">
              <a:rPr lang="en-US" smtClean="0"/>
              <a:t>‹#›</a:t>
            </a:fld>
            <a:endParaRPr lang="en-US" dirty="0"/>
          </a:p>
        </p:txBody>
      </p:sp>
    </p:spTree>
    <p:extLst>
      <p:ext uri="{BB962C8B-B14F-4D97-AF65-F5344CB8AC3E}">
        <p14:creationId xmlns:p14="http://schemas.microsoft.com/office/powerpoint/2010/main" val="331434829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A4682-D7FA-545C-83CB-59F8181C3ACE}"/>
              </a:ext>
            </a:extLst>
          </p:cNvPr>
          <p:cNvSpPr>
            <a:spLocks noGrp="1"/>
          </p:cNvSpPr>
          <p:nvPr>
            <p:ph type="title"/>
          </p:nvPr>
        </p:nvSpPr>
        <p:spPr>
          <a:xfrm>
            <a:off x="2994660" y="10942326"/>
            <a:ext cx="37856160" cy="18257517"/>
          </a:xfrm>
        </p:spPr>
        <p:txBody>
          <a:bodyPr anchor="b"/>
          <a:lstStyle>
            <a:lvl1pPr>
              <a:defRPr sz="21600"/>
            </a:lvl1pPr>
          </a:lstStyle>
          <a:p>
            <a:r>
              <a:rPr lang="en-US"/>
              <a:t>Click to edit Master title style</a:t>
            </a:r>
          </a:p>
        </p:txBody>
      </p:sp>
      <p:sp>
        <p:nvSpPr>
          <p:cNvPr id="3" name="Text Placeholder 2">
            <a:extLst>
              <a:ext uri="{FF2B5EF4-FFF2-40B4-BE49-F238E27FC236}">
                <a16:creationId xmlns:a16="http://schemas.microsoft.com/office/drawing/2014/main" id="{A8908CE0-050A-BD6D-623B-ECC106D8E396}"/>
              </a:ext>
            </a:extLst>
          </p:cNvPr>
          <p:cNvSpPr>
            <a:spLocks noGrp="1"/>
          </p:cNvSpPr>
          <p:nvPr>
            <p:ph type="body" idx="1"/>
          </p:nvPr>
        </p:nvSpPr>
        <p:spPr>
          <a:xfrm>
            <a:off x="2994660" y="29372566"/>
            <a:ext cx="37856160" cy="9601197"/>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576757-2915-546E-BA72-1967E5971D99}"/>
              </a:ext>
            </a:extLst>
          </p:cNvPr>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a:extLst>
              <a:ext uri="{FF2B5EF4-FFF2-40B4-BE49-F238E27FC236}">
                <a16:creationId xmlns:a16="http://schemas.microsoft.com/office/drawing/2014/main" id="{F4A3640F-5926-A5A4-BD44-BF2B437CD42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AA588C0-74B0-CA95-FE02-EBFBE0E0A90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51197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56C37-523F-1A6B-4B39-061F8D5937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CF8C1A-24A1-4A3D-19AC-ACAE8686248A}"/>
              </a:ext>
            </a:extLst>
          </p:cNvPr>
          <p:cNvSpPr>
            <a:spLocks noGrp="1"/>
          </p:cNvSpPr>
          <p:nvPr>
            <p:ph sz="half" idx="1"/>
          </p:nvPr>
        </p:nvSpPr>
        <p:spPr>
          <a:xfrm>
            <a:off x="30175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D1F8C9-0F1A-4A5D-9E06-053B66D4AD71}"/>
              </a:ext>
            </a:extLst>
          </p:cNvPr>
          <p:cNvSpPr>
            <a:spLocks noGrp="1"/>
          </p:cNvSpPr>
          <p:nvPr>
            <p:ph sz="half" idx="2"/>
          </p:nvPr>
        </p:nvSpPr>
        <p:spPr>
          <a:xfrm>
            <a:off x="222199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10CAA68-8F67-BDF8-6B6D-D384E347C12F}"/>
              </a:ext>
            </a:extLst>
          </p:cNvPr>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6" name="Footer Placeholder 5">
            <a:extLst>
              <a:ext uri="{FF2B5EF4-FFF2-40B4-BE49-F238E27FC236}">
                <a16:creationId xmlns:a16="http://schemas.microsoft.com/office/drawing/2014/main" id="{8BB00EBE-31B5-8F34-345C-D6E4E81AEE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1167D3E-DA5B-6BB2-3F4B-5ACA74B4C58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9876922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5E854-8A25-B7D6-3D60-3A2751467B22}"/>
              </a:ext>
            </a:extLst>
          </p:cNvPr>
          <p:cNvSpPr>
            <a:spLocks noGrp="1"/>
          </p:cNvSpPr>
          <p:nvPr>
            <p:ph type="title"/>
          </p:nvPr>
        </p:nvSpPr>
        <p:spPr>
          <a:xfrm>
            <a:off x="3023237" y="2336803"/>
            <a:ext cx="37856160" cy="848360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3E34C8-6C96-2F51-43E5-BC9A55BA04B2}"/>
              </a:ext>
            </a:extLst>
          </p:cNvPr>
          <p:cNvSpPr>
            <a:spLocks noGrp="1"/>
          </p:cNvSpPr>
          <p:nvPr>
            <p:ph type="body" idx="1"/>
          </p:nvPr>
        </p:nvSpPr>
        <p:spPr>
          <a:xfrm>
            <a:off x="3023239" y="10759443"/>
            <a:ext cx="18568033"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a:extLst>
              <a:ext uri="{FF2B5EF4-FFF2-40B4-BE49-F238E27FC236}">
                <a16:creationId xmlns:a16="http://schemas.microsoft.com/office/drawing/2014/main" id="{2B9896FC-4D41-ABA8-F696-A48558D2CCF0}"/>
              </a:ext>
            </a:extLst>
          </p:cNvPr>
          <p:cNvSpPr>
            <a:spLocks noGrp="1"/>
          </p:cNvSpPr>
          <p:nvPr>
            <p:ph sz="half" idx="2"/>
          </p:nvPr>
        </p:nvSpPr>
        <p:spPr>
          <a:xfrm>
            <a:off x="3023239" y="16032480"/>
            <a:ext cx="18568033"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27628B6-A9C0-776C-A3E0-103437B909A7}"/>
              </a:ext>
            </a:extLst>
          </p:cNvPr>
          <p:cNvSpPr>
            <a:spLocks noGrp="1"/>
          </p:cNvSpPr>
          <p:nvPr>
            <p:ph type="body" sz="quarter" idx="3"/>
          </p:nvPr>
        </p:nvSpPr>
        <p:spPr>
          <a:xfrm>
            <a:off x="22219920" y="10759443"/>
            <a:ext cx="18659477"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a:extLst>
              <a:ext uri="{FF2B5EF4-FFF2-40B4-BE49-F238E27FC236}">
                <a16:creationId xmlns:a16="http://schemas.microsoft.com/office/drawing/2014/main" id="{4B1D0E2B-2F7B-C5C8-8ECC-753E9756149D}"/>
              </a:ext>
            </a:extLst>
          </p:cNvPr>
          <p:cNvSpPr>
            <a:spLocks noGrp="1"/>
          </p:cNvSpPr>
          <p:nvPr>
            <p:ph sz="quarter" idx="4"/>
          </p:nvPr>
        </p:nvSpPr>
        <p:spPr>
          <a:xfrm>
            <a:off x="22219920" y="16032480"/>
            <a:ext cx="18659477"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B862A05-3C67-A374-C3ED-1A6DA695C657}"/>
              </a:ext>
            </a:extLst>
          </p:cNvPr>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8" name="Footer Placeholder 7">
            <a:extLst>
              <a:ext uri="{FF2B5EF4-FFF2-40B4-BE49-F238E27FC236}">
                <a16:creationId xmlns:a16="http://schemas.microsoft.com/office/drawing/2014/main" id="{12DDA4FC-077C-73E7-A5E2-BD5E49395C8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1975D39-CAF0-F748-66F6-C273B972E67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6836220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14F53-0773-ACA2-EBE8-ABA83578912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CD2E7B3-5F0B-E237-A20C-906AA47C8E27}"/>
              </a:ext>
            </a:extLst>
          </p:cNvPr>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4" name="Footer Placeholder 3">
            <a:extLst>
              <a:ext uri="{FF2B5EF4-FFF2-40B4-BE49-F238E27FC236}">
                <a16:creationId xmlns:a16="http://schemas.microsoft.com/office/drawing/2014/main" id="{E6339E2B-4D2E-9738-9AE7-978FA5E1911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4498D64C-F030-203D-99E6-485D7D1D50B5}"/>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4616102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350237-162A-A65E-BF00-982D58591C8F}"/>
              </a:ext>
            </a:extLst>
          </p:cNvPr>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3" name="Footer Placeholder 2">
            <a:extLst>
              <a:ext uri="{FF2B5EF4-FFF2-40B4-BE49-F238E27FC236}">
                <a16:creationId xmlns:a16="http://schemas.microsoft.com/office/drawing/2014/main" id="{A2E0908D-E88C-82C2-1882-998A2B8E477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6726D61-9429-ED0E-783E-EFC5E5257E58}"/>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502444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8D699-BCC7-80F2-976A-96A6F734CAFF}"/>
              </a:ext>
            </a:extLst>
          </p:cNvPr>
          <p:cNvSpPr>
            <a:spLocks noGrp="1"/>
          </p:cNvSpPr>
          <p:nvPr>
            <p:ph type="title"/>
          </p:nvPr>
        </p:nvSpPr>
        <p:spPr>
          <a:xfrm>
            <a:off x="3023239" y="2926080"/>
            <a:ext cx="14156053" cy="10241280"/>
          </a:xfrm>
        </p:spPr>
        <p:txBody>
          <a:bodyPr anchor="b"/>
          <a:lstStyle>
            <a:lvl1pPr>
              <a:defRPr sz="11520"/>
            </a:lvl1pPr>
          </a:lstStyle>
          <a:p>
            <a:r>
              <a:rPr lang="en-US"/>
              <a:t>Click to edit Master title style</a:t>
            </a:r>
          </a:p>
        </p:txBody>
      </p:sp>
      <p:sp>
        <p:nvSpPr>
          <p:cNvPr id="3" name="Content Placeholder 2">
            <a:extLst>
              <a:ext uri="{FF2B5EF4-FFF2-40B4-BE49-F238E27FC236}">
                <a16:creationId xmlns:a16="http://schemas.microsoft.com/office/drawing/2014/main" id="{E4135193-6561-578C-DED0-20A71DC0D49D}"/>
              </a:ext>
            </a:extLst>
          </p:cNvPr>
          <p:cNvSpPr>
            <a:spLocks noGrp="1"/>
          </p:cNvSpPr>
          <p:nvPr>
            <p:ph idx="1"/>
          </p:nvPr>
        </p:nvSpPr>
        <p:spPr>
          <a:xfrm>
            <a:off x="18659477" y="6319523"/>
            <a:ext cx="2221992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38C953-F3A1-931F-8902-C8AAABD02A2D}"/>
              </a:ext>
            </a:extLst>
          </p:cNvPr>
          <p:cNvSpPr>
            <a:spLocks noGrp="1"/>
          </p:cNvSpPr>
          <p:nvPr>
            <p:ph type="body" sz="half" idx="2"/>
          </p:nvPr>
        </p:nvSpPr>
        <p:spPr>
          <a:xfrm>
            <a:off x="3023239" y="13167360"/>
            <a:ext cx="14156053"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a:extLst>
              <a:ext uri="{FF2B5EF4-FFF2-40B4-BE49-F238E27FC236}">
                <a16:creationId xmlns:a16="http://schemas.microsoft.com/office/drawing/2014/main" id="{1C4BC231-738E-CAB1-6C73-1F167D0DB060}"/>
              </a:ext>
            </a:extLst>
          </p:cNvPr>
          <p:cNvSpPr>
            <a:spLocks noGrp="1"/>
          </p:cNvSpPr>
          <p:nvPr>
            <p:ph type="dt" sz="half" idx="10"/>
          </p:nvPr>
        </p:nvSpPr>
        <p:spPr/>
        <p:txBody>
          <a:bodyPr/>
          <a:lstStyle/>
          <a:p>
            <a:fld id="{70DDF080-5E8C-48AD-84E5-6C08B304C14E}" type="datetimeFigureOut">
              <a:rPr lang="en-US" smtClean="0"/>
              <a:t>9/12/2022</a:t>
            </a:fld>
            <a:endParaRPr lang="en-US" dirty="0"/>
          </a:p>
        </p:txBody>
      </p:sp>
      <p:sp>
        <p:nvSpPr>
          <p:cNvPr id="6" name="Footer Placeholder 5">
            <a:extLst>
              <a:ext uri="{FF2B5EF4-FFF2-40B4-BE49-F238E27FC236}">
                <a16:creationId xmlns:a16="http://schemas.microsoft.com/office/drawing/2014/main" id="{35525323-C345-01D0-C06C-06C59F41F7C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05F84F8-33A0-9E6B-E816-4A06246572C0}"/>
              </a:ext>
            </a:extLst>
          </p:cNvPr>
          <p:cNvSpPr>
            <a:spLocks noGrp="1"/>
          </p:cNvSpPr>
          <p:nvPr>
            <p:ph type="sldNum" sz="quarter" idx="12"/>
          </p:nvPr>
        </p:nvSpPr>
        <p:spPr/>
        <p:txBody>
          <a:bodyPr/>
          <a:lstStyle/>
          <a:p>
            <a:fld id="{47333891-D5E7-4C7B-BF1D-E855E53CB5A8}" type="slidenum">
              <a:rPr lang="en-US" smtClean="0"/>
              <a:t>‹#›</a:t>
            </a:fld>
            <a:endParaRPr lang="en-US" dirty="0"/>
          </a:p>
        </p:txBody>
      </p:sp>
    </p:spTree>
    <p:extLst>
      <p:ext uri="{BB962C8B-B14F-4D97-AF65-F5344CB8AC3E}">
        <p14:creationId xmlns:p14="http://schemas.microsoft.com/office/powerpoint/2010/main" val="296055800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7DC81-7514-FA76-B3AA-27496EC2DB09}"/>
              </a:ext>
            </a:extLst>
          </p:cNvPr>
          <p:cNvSpPr>
            <a:spLocks noGrp="1"/>
          </p:cNvSpPr>
          <p:nvPr>
            <p:ph type="title"/>
          </p:nvPr>
        </p:nvSpPr>
        <p:spPr>
          <a:xfrm>
            <a:off x="3023239" y="2926080"/>
            <a:ext cx="14156053" cy="10241280"/>
          </a:xfrm>
        </p:spPr>
        <p:txBody>
          <a:bodyPr anchor="b"/>
          <a:lstStyle>
            <a:lvl1pPr>
              <a:defRPr sz="11520"/>
            </a:lvl1pPr>
          </a:lstStyle>
          <a:p>
            <a:r>
              <a:rPr lang="en-US"/>
              <a:t>Click to edit Master title style</a:t>
            </a:r>
          </a:p>
        </p:txBody>
      </p:sp>
      <p:sp>
        <p:nvSpPr>
          <p:cNvPr id="3" name="Picture Placeholder 2">
            <a:extLst>
              <a:ext uri="{FF2B5EF4-FFF2-40B4-BE49-F238E27FC236}">
                <a16:creationId xmlns:a16="http://schemas.microsoft.com/office/drawing/2014/main" id="{78CCAA12-1F60-B101-6F40-A118FC4DAB23}"/>
              </a:ext>
            </a:extLst>
          </p:cNvPr>
          <p:cNvSpPr>
            <a:spLocks noGrp="1"/>
          </p:cNvSpPr>
          <p:nvPr>
            <p:ph type="pic" idx="1"/>
          </p:nvPr>
        </p:nvSpPr>
        <p:spPr>
          <a:xfrm>
            <a:off x="18659477" y="6319523"/>
            <a:ext cx="22219920" cy="31191200"/>
          </a:xfrm>
        </p:spPr>
        <p:txBody>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a:extLst>
              <a:ext uri="{FF2B5EF4-FFF2-40B4-BE49-F238E27FC236}">
                <a16:creationId xmlns:a16="http://schemas.microsoft.com/office/drawing/2014/main" id="{4A391AE1-5518-2624-312A-4025537C82D8}"/>
              </a:ext>
            </a:extLst>
          </p:cNvPr>
          <p:cNvSpPr>
            <a:spLocks noGrp="1"/>
          </p:cNvSpPr>
          <p:nvPr>
            <p:ph type="body" sz="half" idx="2"/>
          </p:nvPr>
        </p:nvSpPr>
        <p:spPr>
          <a:xfrm>
            <a:off x="3023239" y="13167360"/>
            <a:ext cx="14156053"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a:extLst>
              <a:ext uri="{FF2B5EF4-FFF2-40B4-BE49-F238E27FC236}">
                <a16:creationId xmlns:a16="http://schemas.microsoft.com/office/drawing/2014/main" id="{613DA9DA-0D8D-DE82-331A-254CA5E4A233}"/>
              </a:ext>
            </a:extLst>
          </p:cNvPr>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6" name="Footer Placeholder 5">
            <a:extLst>
              <a:ext uri="{FF2B5EF4-FFF2-40B4-BE49-F238E27FC236}">
                <a16:creationId xmlns:a16="http://schemas.microsoft.com/office/drawing/2014/main" id="{0A0E2FD2-9EAE-1992-E635-D212ABFD29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268F0B-D0B3-F7ED-0471-6E3DA8EF7955}"/>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260013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168E2F-C912-75DA-A19B-B28D5A98A546}"/>
              </a:ext>
            </a:extLst>
          </p:cNvPr>
          <p:cNvSpPr>
            <a:spLocks noGrp="1"/>
          </p:cNvSpPr>
          <p:nvPr>
            <p:ph type="title"/>
          </p:nvPr>
        </p:nvSpPr>
        <p:spPr>
          <a:xfrm>
            <a:off x="3017520" y="2336803"/>
            <a:ext cx="37856160" cy="848360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D4C6FCB-6ADB-F173-6962-6C6E288ECE7D}"/>
              </a:ext>
            </a:extLst>
          </p:cNvPr>
          <p:cNvSpPr>
            <a:spLocks noGrp="1"/>
          </p:cNvSpPr>
          <p:nvPr>
            <p:ph type="body" idx="1"/>
          </p:nvPr>
        </p:nvSpPr>
        <p:spPr>
          <a:xfrm>
            <a:off x="3017520" y="11684000"/>
            <a:ext cx="3785616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264369-94D4-8A11-76D8-6349B12315C5}"/>
              </a:ext>
            </a:extLst>
          </p:cNvPr>
          <p:cNvSpPr>
            <a:spLocks noGrp="1"/>
          </p:cNvSpPr>
          <p:nvPr>
            <p:ph type="dt" sz="half" idx="2"/>
          </p:nvPr>
        </p:nvSpPr>
        <p:spPr>
          <a:xfrm>
            <a:off x="3017520" y="40680643"/>
            <a:ext cx="987552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B61BEF0D-F0BB-DE4B-95CE-6DB70DBA9567}" type="datetimeFigureOut">
              <a:rPr lang="en-US" smtClean="0"/>
              <a:pPr/>
              <a:t>9/12/2022</a:t>
            </a:fld>
            <a:endParaRPr lang="en-US" dirty="0"/>
          </a:p>
        </p:txBody>
      </p:sp>
      <p:sp>
        <p:nvSpPr>
          <p:cNvPr id="5" name="Footer Placeholder 4">
            <a:extLst>
              <a:ext uri="{FF2B5EF4-FFF2-40B4-BE49-F238E27FC236}">
                <a16:creationId xmlns:a16="http://schemas.microsoft.com/office/drawing/2014/main" id="{A15EB3B2-638A-8F71-B474-7253A7FCE527}"/>
              </a:ext>
            </a:extLst>
          </p:cNvPr>
          <p:cNvSpPr>
            <a:spLocks noGrp="1"/>
          </p:cNvSpPr>
          <p:nvPr>
            <p:ph type="ftr" sz="quarter" idx="3"/>
          </p:nvPr>
        </p:nvSpPr>
        <p:spPr>
          <a:xfrm>
            <a:off x="14538960" y="40680643"/>
            <a:ext cx="1481328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00FF360-23FA-A07A-7902-DF77CBF2941C}"/>
              </a:ext>
            </a:extLst>
          </p:cNvPr>
          <p:cNvSpPr>
            <a:spLocks noGrp="1"/>
          </p:cNvSpPr>
          <p:nvPr>
            <p:ph type="sldNum" sz="quarter" idx="4"/>
          </p:nvPr>
        </p:nvSpPr>
        <p:spPr>
          <a:xfrm>
            <a:off x="30998160" y="40680643"/>
            <a:ext cx="987552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4147473"/>
      </p:ext>
    </p:extLst>
  </p:cSld>
  <p:clrMap bg1="lt1" tx1="dk1" bg2="lt2" tx2="dk2" accent1="accent1" accent2="accent2" accent3="accent3" accent4="accent4" accent5="accent5" accent6="accent6" hlink="hlink" folHlink="folHlink"/>
  <p:sldLayoutIdLst>
    <p:sldLayoutId id="2147483871" r:id="rId1"/>
    <p:sldLayoutId id="2147483872" r:id="rId2"/>
    <p:sldLayoutId id="2147483873" r:id="rId3"/>
    <p:sldLayoutId id="2147483874" r:id="rId4"/>
    <p:sldLayoutId id="2147483875" r:id="rId5"/>
    <p:sldLayoutId id="2147483876" r:id="rId6"/>
    <p:sldLayoutId id="2147483877" r:id="rId7"/>
    <p:sldLayoutId id="2147483878" r:id="rId8"/>
    <p:sldLayoutId id="2147483879" r:id="rId9"/>
    <p:sldLayoutId id="2147483880" r:id="rId10"/>
    <p:sldLayoutId id="2147483881" r:id="rId11"/>
    <p:sldLayoutId id="2147483882" r:id="rId12"/>
  </p:sldLayoutIdLst>
  <p:hf sldNum="0" hdr="0" ftr="0" dt="0"/>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jp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5000">
              <a:schemeClr val="bg1"/>
            </a:gs>
            <a:gs pos="61000">
              <a:schemeClr val="accent1">
                <a:lumMod val="40000"/>
                <a:lumOff val="60000"/>
              </a:schemeClr>
            </a:gs>
            <a:gs pos="87000">
              <a:schemeClr val="accent1">
                <a:lumMod val="40000"/>
                <a:lumOff val="60000"/>
              </a:schemeClr>
            </a:gs>
            <a:gs pos="100000">
              <a:schemeClr val="accent1">
                <a:lumMod val="40000"/>
                <a:lumOff val="60000"/>
              </a:schemeClr>
            </a:gs>
          </a:gsLst>
          <a:lin ang="5400000" scaled="1"/>
        </a:gradFill>
        <a:effectLst/>
      </p:bgPr>
    </p:bg>
    <p:spTree>
      <p:nvGrpSpPr>
        <p:cNvPr id="1" name="Shape 50"/>
        <p:cNvGrpSpPr/>
        <p:nvPr/>
      </p:nvGrpSpPr>
      <p:grpSpPr>
        <a:xfrm>
          <a:off x="0" y="0"/>
          <a:ext cx="0" cy="0"/>
          <a:chOff x="0" y="0"/>
          <a:chExt cx="0" cy="0"/>
        </a:xfrm>
      </p:grpSpPr>
      <p:sp>
        <p:nvSpPr>
          <p:cNvPr id="51" name="Google Shape;51;p1"/>
          <p:cNvSpPr txBox="1">
            <a:spLocks noGrp="1"/>
          </p:cNvSpPr>
          <p:nvPr>
            <p:ph type="body" idx="1"/>
          </p:nvPr>
        </p:nvSpPr>
        <p:spPr>
          <a:xfrm>
            <a:off x="904191" y="7834425"/>
            <a:ext cx="20157813" cy="4058571"/>
          </a:xfrm>
          <a:prstGeom prst="rect">
            <a:avLst/>
          </a:prstGeom>
          <a:noFill/>
          <a:ln>
            <a:noFill/>
          </a:ln>
        </p:spPr>
        <p:txBody>
          <a:bodyPr spcFirstLastPara="1" wrap="square" lIns="196100" tIns="196100" rIns="196100" bIns="196100" anchor="t" anchorCtr="0">
            <a:spAutoFit/>
          </a:bodyPr>
          <a:lstStyle/>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Solid Waste Management (SWM) is considered as one of the critical drivers of urban environmental management systems. India alone produces about </a:t>
            </a:r>
            <a:r>
              <a:rPr lang="en-US" sz="3400" b="1" u="sng" dirty="0">
                <a:solidFill>
                  <a:srgbClr val="FF0000"/>
                </a:solidFill>
              </a:rPr>
              <a:t>42.0</a:t>
            </a:r>
            <a:r>
              <a:rPr lang="en-US" sz="3400" dirty="0"/>
              <a:t> million tons of municipal </a:t>
            </a:r>
            <a:r>
              <a:rPr lang="en-US" sz="3400"/>
              <a:t>solid waste. </a:t>
            </a:r>
            <a:endParaRPr lang="en-US" sz="3400" dirty="0"/>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Waste collection is the most integral activity of SWM. However, the waste collection in developing countries like India is very unorganized. </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This study focuses on providing an improvement over the currently used methods. A more efficient method would also decrease the operational cost of the process, which is another important consideration for a developing nation.</a:t>
            </a:r>
            <a:endParaRPr sz="3400" dirty="0"/>
          </a:p>
        </p:txBody>
      </p:sp>
      <p:sp>
        <p:nvSpPr>
          <p:cNvPr id="52" name="Google Shape;52;p1"/>
          <p:cNvSpPr txBox="1">
            <a:spLocks noGrp="1"/>
          </p:cNvSpPr>
          <p:nvPr>
            <p:ph type="body" idx="2"/>
          </p:nvPr>
        </p:nvSpPr>
        <p:spPr>
          <a:prstGeom prst="rect">
            <a:avLst/>
          </a:prstGeom>
          <a:solidFill>
            <a:schemeClr val="accent6"/>
          </a:solidFill>
          <a:ln>
            <a:noFill/>
          </a:ln>
        </p:spPr>
        <p:txBody>
          <a:bodyPr spcFirstLastPara="1" wrap="square" lIns="78425" tIns="78425" rIns="78425" bIns="78425" anchor="ctr" anchorCtr="0">
            <a:spAutoFit/>
          </a:bodyPr>
          <a:lstStyle/>
          <a:p>
            <a:pPr marL="0" lvl="0" indent="0" algn="l" rtl="0">
              <a:lnSpc>
                <a:spcPct val="100000"/>
              </a:lnSpc>
              <a:spcBef>
                <a:spcPts val="0"/>
              </a:spcBef>
              <a:spcAft>
                <a:spcPts val="0"/>
              </a:spcAft>
              <a:buClr>
                <a:schemeClr val="lt1"/>
              </a:buClr>
              <a:buSzPts val="3600"/>
              <a:buNone/>
            </a:pPr>
            <a:r>
              <a:rPr lang="en-US"/>
              <a:t>Motivation</a:t>
            </a:r>
            <a:endParaRPr/>
          </a:p>
        </p:txBody>
      </p:sp>
      <p:sp>
        <p:nvSpPr>
          <p:cNvPr id="53" name="Google Shape;53;p1"/>
          <p:cNvSpPr txBox="1">
            <a:spLocks noGrp="1"/>
          </p:cNvSpPr>
          <p:nvPr>
            <p:ph type="body" idx="3"/>
          </p:nvPr>
        </p:nvSpPr>
        <p:spPr>
          <a:xfrm>
            <a:off x="963567" y="17362734"/>
            <a:ext cx="20129181" cy="712422"/>
          </a:xfrm>
          <a:prstGeom prst="rect">
            <a:avLst/>
          </a:prstGeom>
          <a:solidFill>
            <a:schemeClr val="accent6"/>
          </a:solidFill>
          <a:ln>
            <a:noFill/>
          </a:ln>
        </p:spPr>
        <p:txBody>
          <a:bodyPr spcFirstLastPara="1" wrap="square" lIns="78425" tIns="78425" rIns="78425" bIns="78425" anchor="ctr" anchorCtr="0">
            <a:spAutoFit/>
          </a:bodyPr>
          <a:lstStyle/>
          <a:p>
            <a:pPr marL="0" lvl="0" indent="0" algn="l" rtl="0">
              <a:lnSpc>
                <a:spcPct val="100000"/>
              </a:lnSpc>
              <a:spcBef>
                <a:spcPts val="0"/>
              </a:spcBef>
              <a:spcAft>
                <a:spcPts val="0"/>
              </a:spcAft>
              <a:buClr>
                <a:schemeClr val="dk1"/>
              </a:buClr>
              <a:buSzPts val="1100"/>
              <a:buNone/>
            </a:pPr>
            <a:r>
              <a:rPr lang="en-US" dirty="0"/>
              <a:t>Research Objectives</a:t>
            </a:r>
            <a:endParaRPr dirty="0"/>
          </a:p>
        </p:txBody>
      </p:sp>
      <p:sp>
        <p:nvSpPr>
          <p:cNvPr id="54" name="Google Shape;54;p1"/>
          <p:cNvSpPr txBox="1">
            <a:spLocks noGrp="1"/>
          </p:cNvSpPr>
          <p:nvPr>
            <p:ph type="body" idx="4"/>
          </p:nvPr>
        </p:nvSpPr>
        <p:spPr>
          <a:xfrm>
            <a:off x="904191" y="33599618"/>
            <a:ext cx="20046741" cy="712422"/>
          </a:xfrm>
          <a:prstGeom prst="rect">
            <a:avLst/>
          </a:prstGeom>
          <a:solidFill>
            <a:schemeClr val="accent6"/>
          </a:solidFill>
          <a:ln>
            <a:noFill/>
          </a:ln>
        </p:spPr>
        <p:txBody>
          <a:bodyPr spcFirstLastPara="1" wrap="square" lIns="78425" tIns="78425" rIns="78425" bIns="78425" anchor="ctr" anchorCtr="0">
            <a:spAutoFit/>
          </a:bodyPr>
          <a:lstStyle/>
          <a:p>
            <a:pPr marL="0" lvl="0" indent="0" algn="l" rtl="0">
              <a:lnSpc>
                <a:spcPct val="100000"/>
              </a:lnSpc>
              <a:spcBef>
                <a:spcPts val="0"/>
              </a:spcBef>
              <a:spcAft>
                <a:spcPts val="0"/>
              </a:spcAft>
              <a:buClr>
                <a:schemeClr val="lt1"/>
              </a:buClr>
              <a:buSzPts val="3600"/>
              <a:buNone/>
            </a:pPr>
            <a:r>
              <a:rPr lang="en-US" dirty="0"/>
              <a:t>Methods</a:t>
            </a:r>
            <a:endParaRPr dirty="0"/>
          </a:p>
        </p:txBody>
      </p:sp>
      <p:sp>
        <p:nvSpPr>
          <p:cNvPr id="55" name="Google Shape;55;p1"/>
          <p:cNvSpPr txBox="1">
            <a:spLocks noGrp="1"/>
          </p:cNvSpPr>
          <p:nvPr>
            <p:ph type="body" idx="5"/>
          </p:nvPr>
        </p:nvSpPr>
        <p:spPr>
          <a:xfrm>
            <a:off x="904191" y="34312040"/>
            <a:ext cx="11621603" cy="7197892"/>
          </a:xfrm>
          <a:prstGeom prst="rect">
            <a:avLst/>
          </a:prstGeom>
          <a:noFill/>
          <a:ln>
            <a:noFill/>
          </a:ln>
        </p:spPr>
        <p:txBody>
          <a:bodyPr spcFirstLastPara="1" wrap="square" lIns="196100" tIns="196100" rIns="196100" bIns="196100" anchor="t" anchorCtr="0">
            <a:spAutoFit/>
          </a:bodyPr>
          <a:lstStyle/>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The set of nodes for the city of Chandigarh were generated using QGIS.</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The nodes are then divided into 3 regions by using k-means clustering technique. </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The nodes were treated as Internet of Things (IoT) enabled smart bins.</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A multi-objective linear programming model for route calculation was formulated.</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The model was then solved using </a:t>
            </a:r>
            <a:r>
              <a:rPr lang="en-US" sz="3400" dirty="0" err="1"/>
              <a:t>Gurobi</a:t>
            </a:r>
            <a:r>
              <a:rPr lang="en-US" sz="3400" dirty="0"/>
              <a:t> optimizer for multiple execution cases. </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The model was also solved for the scenario where the number of Collection Vehicles (CVs) were insufficient to satisfy the waste collection demands of the city.</a:t>
            </a:r>
            <a:endParaRPr sz="3400" dirty="0"/>
          </a:p>
        </p:txBody>
      </p:sp>
      <p:sp>
        <p:nvSpPr>
          <p:cNvPr id="56" name="Google Shape;56;p1"/>
          <p:cNvSpPr txBox="1">
            <a:spLocks noGrp="1"/>
          </p:cNvSpPr>
          <p:nvPr>
            <p:ph type="body" idx="6"/>
          </p:nvPr>
        </p:nvSpPr>
        <p:spPr>
          <a:xfrm>
            <a:off x="22769514" y="7122003"/>
            <a:ext cx="20039058" cy="712422"/>
          </a:xfrm>
          <a:prstGeom prst="rect">
            <a:avLst/>
          </a:prstGeom>
          <a:solidFill>
            <a:schemeClr val="accent6"/>
          </a:solidFill>
          <a:ln>
            <a:noFill/>
          </a:ln>
        </p:spPr>
        <p:txBody>
          <a:bodyPr spcFirstLastPara="1" wrap="square" lIns="78425" tIns="78425" rIns="78425" bIns="78425" anchor="ctr" anchorCtr="0">
            <a:spAutoFit/>
          </a:bodyPr>
          <a:lstStyle/>
          <a:p>
            <a:pPr marL="0" lvl="0" indent="0" algn="just" rtl="0">
              <a:lnSpc>
                <a:spcPct val="100000"/>
              </a:lnSpc>
              <a:spcBef>
                <a:spcPts val="0"/>
              </a:spcBef>
              <a:spcAft>
                <a:spcPts val="0"/>
              </a:spcAft>
              <a:buClr>
                <a:schemeClr val="lt1"/>
              </a:buClr>
              <a:buSzPts val="3600"/>
              <a:buNone/>
            </a:pPr>
            <a:r>
              <a:rPr lang="en-US" dirty="0"/>
              <a:t>Results</a:t>
            </a:r>
            <a:endParaRPr dirty="0"/>
          </a:p>
        </p:txBody>
      </p:sp>
      <p:sp>
        <p:nvSpPr>
          <p:cNvPr id="57" name="Google Shape;57;p1"/>
          <p:cNvSpPr txBox="1">
            <a:spLocks noGrp="1"/>
          </p:cNvSpPr>
          <p:nvPr>
            <p:ph type="body" idx="7"/>
          </p:nvPr>
        </p:nvSpPr>
        <p:spPr>
          <a:xfrm>
            <a:off x="22769514" y="8659048"/>
            <a:ext cx="12191046" cy="4058571"/>
          </a:xfrm>
          <a:prstGeom prst="rect">
            <a:avLst/>
          </a:prstGeom>
          <a:noFill/>
          <a:ln>
            <a:noFill/>
          </a:ln>
        </p:spPr>
        <p:txBody>
          <a:bodyPr spcFirstLastPara="1" wrap="square" lIns="196100" tIns="196100" rIns="196100" bIns="196100" anchor="t" anchorCtr="0">
            <a:spAutoFit/>
          </a:bodyPr>
          <a:lstStyle/>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The model was able to successfully distribute the insufficient resources in the most optimal way.</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The previous scenario was extended to estimate the minimum number of CVs required to satisfy the demands of the whole city.</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This enables stakeholders to get an idea about the costs needed to fully service a region.</a:t>
            </a:r>
          </a:p>
        </p:txBody>
      </p:sp>
      <p:sp>
        <p:nvSpPr>
          <p:cNvPr id="58" name="Google Shape;58;p1"/>
          <p:cNvSpPr txBox="1">
            <a:spLocks noGrp="1"/>
          </p:cNvSpPr>
          <p:nvPr>
            <p:ph type="body" idx="8"/>
          </p:nvPr>
        </p:nvSpPr>
        <p:spPr>
          <a:xfrm>
            <a:off x="22821378" y="38352901"/>
            <a:ext cx="20046600" cy="712500"/>
          </a:xfrm>
          <a:prstGeom prst="rect">
            <a:avLst/>
          </a:prstGeom>
          <a:solidFill>
            <a:schemeClr val="accent6"/>
          </a:solidFill>
          <a:ln>
            <a:noFill/>
          </a:ln>
        </p:spPr>
        <p:txBody>
          <a:bodyPr spcFirstLastPara="1" wrap="square" lIns="78425" tIns="78425" rIns="78425" bIns="78425" anchor="ctr" anchorCtr="0">
            <a:spAutoFit/>
          </a:bodyPr>
          <a:lstStyle/>
          <a:p>
            <a:pPr marL="0" lvl="0" indent="0" algn="l" rtl="0">
              <a:lnSpc>
                <a:spcPct val="100000"/>
              </a:lnSpc>
              <a:spcBef>
                <a:spcPts val="0"/>
              </a:spcBef>
              <a:spcAft>
                <a:spcPts val="0"/>
              </a:spcAft>
              <a:buClr>
                <a:schemeClr val="dk1"/>
              </a:buClr>
              <a:buSzPts val="1100"/>
              <a:buNone/>
            </a:pPr>
            <a:r>
              <a:rPr lang="en-US"/>
              <a:t>Future/Ongoing Work</a:t>
            </a:r>
            <a:endParaRPr/>
          </a:p>
        </p:txBody>
      </p:sp>
      <p:sp>
        <p:nvSpPr>
          <p:cNvPr id="59" name="Google Shape;59;p1"/>
          <p:cNvSpPr txBox="1">
            <a:spLocks noGrp="1"/>
          </p:cNvSpPr>
          <p:nvPr>
            <p:ph type="body" idx="9"/>
          </p:nvPr>
        </p:nvSpPr>
        <p:spPr>
          <a:xfrm>
            <a:off x="22769515" y="39065401"/>
            <a:ext cx="16358866" cy="3012131"/>
          </a:xfrm>
          <a:prstGeom prst="rect">
            <a:avLst/>
          </a:prstGeom>
          <a:noFill/>
          <a:ln>
            <a:noFill/>
          </a:ln>
        </p:spPr>
        <p:txBody>
          <a:bodyPr spcFirstLastPara="1" wrap="square" lIns="196100" tIns="196100" rIns="196100" bIns="196100" anchor="t" anchorCtr="0">
            <a:spAutoFit/>
          </a:bodyPr>
          <a:lstStyle/>
          <a:p>
            <a:pPr marL="0" lvl="0" indent="0" algn="l" rtl="0">
              <a:lnSpc>
                <a:spcPct val="100000"/>
              </a:lnSpc>
              <a:spcBef>
                <a:spcPts val="0"/>
              </a:spcBef>
              <a:spcAft>
                <a:spcPts val="0"/>
              </a:spcAft>
              <a:buClr>
                <a:schemeClr val="dk2"/>
              </a:buClr>
              <a:buSzPts val="3200"/>
              <a:buNone/>
            </a:pPr>
            <a:r>
              <a:rPr lang="en-US" sz="3400" dirty="0"/>
              <a:t>One of the study’s limitations would be the non-consideration of a bin by any other CV, even if the bin were not full when visited. Simulated smart bins were considered for testing models, which can be replaced with IoT-enabled smart bins in real environments. Further integration of real-time data of accidents, street signage, construction work, etc., can provide more accurate routes.</a:t>
            </a:r>
            <a:endParaRPr sz="3400" dirty="0"/>
          </a:p>
        </p:txBody>
      </p:sp>
      <p:sp>
        <p:nvSpPr>
          <p:cNvPr id="60" name="Google Shape;60;p1"/>
          <p:cNvSpPr txBox="1">
            <a:spLocks noGrp="1"/>
          </p:cNvSpPr>
          <p:nvPr>
            <p:ph type="body" idx="13"/>
          </p:nvPr>
        </p:nvSpPr>
        <p:spPr>
          <a:xfrm>
            <a:off x="950849" y="18193976"/>
            <a:ext cx="20141899" cy="5628232"/>
          </a:xfrm>
          <a:prstGeom prst="rect">
            <a:avLst/>
          </a:prstGeom>
          <a:noFill/>
          <a:ln>
            <a:noFill/>
          </a:ln>
        </p:spPr>
        <p:txBody>
          <a:bodyPr spcFirstLastPara="1" wrap="square" lIns="196100" tIns="196100" rIns="196100" bIns="196100" anchor="t" anchorCtr="0">
            <a:spAutoFit/>
          </a:bodyPr>
          <a:lstStyle/>
          <a:p>
            <a:pPr marL="0" lvl="0" indent="0" algn="just" rtl="0">
              <a:lnSpc>
                <a:spcPct val="100000"/>
              </a:lnSpc>
              <a:spcBef>
                <a:spcPts val="0"/>
              </a:spcBef>
              <a:spcAft>
                <a:spcPts val="0"/>
              </a:spcAft>
              <a:buClr>
                <a:schemeClr val="dk2"/>
              </a:buClr>
              <a:buSzPts val="3200"/>
            </a:pPr>
            <a:r>
              <a:rPr lang="en-US" sz="3400" dirty="0"/>
              <a:t>Waste collection infrastructure consists of many interdependent parts and elements that allow it to function as one cohesive system. But the system, has many points of failures and inefficiencies. These are even more severe for developing nations.</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This study aims to bring significant improvements to the performance of the systems currently in place.</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While proposing the changes to the current system, the feasibility of its on-ground implementation also had to be taken into consideration.</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These changes, on a secondary level, would have a positive impact on the environment as well. </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sz="3400" dirty="0"/>
              <a:t>From a sanitary standpoint, efficient waste collection would also benefit public health.</a:t>
            </a:r>
          </a:p>
          <a:p>
            <a:pPr marL="0" lvl="0" indent="0" algn="just" rtl="0">
              <a:lnSpc>
                <a:spcPct val="100000"/>
              </a:lnSpc>
              <a:spcBef>
                <a:spcPts val="0"/>
              </a:spcBef>
              <a:spcAft>
                <a:spcPts val="0"/>
              </a:spcAft>
              <a:buClr>
                <a:schemeClr val="dk2"/>
              </a:buClr>
              <a:buSzPts val="3200"/>
            </a:pPr>
            <a:endParaRPr sz="3400" dirty="0"/>
          </a:p>
        </p:txBody>
      </p:sp>
      <p:sp>
        <p:nvSpPr>
          <p:cNvPr id="61" name="Google Shape;61;p1"/>
          <p:cNvSpPr txBox="1">
            <a:spLocks noGrp="1"/>
          </p:cNvSpPr>
          <p:nvPr>
            <p:ph type="body" idx="14"/>
          </p:nvPr>
        </p:nvSpPr>
        <p:spPr>
          <a:xfrm>
            <a:off x="922339" y="5182049"/>
            <a:ext cx="32672106" cy="1432093"/>
          </a:xfrm>
          <a:prstGeom prst="rect">
            <a:avLst/>
          </a:prstGeom>
          <a:noFill/>
          <a:ln>
            <a:noFill/>
          </a:ln>
        </p:spPr>
        <p:txBody>
          <a:bodyPr spcFirstLastPara="1" wrap="square" lIns="95625" tIns="47800" rIns="95625" bIns="47800" anchor="t" anchorCtr="0">
            <a:normAutofit fontScale="77500" lnSpcReduction="20000"/>
          </a:bodyPr>
          <a:lstStyle/>
          <a:p>
            <a:pPr marL="0" lvl="0" indent="0" algn="l" rtl="0">
              <a:lnSpc>
                <a:spcPct val="100000"/>
              </a:lnSpc>
              <a:spcBef>
                <a:spcPts val="0"/>
              </a:spcBef>
              <a:spcAft>
                <a:spcPts val="0"/>
              </a:spcAft>
              <a:buClr>
                <a:schemeClr val="dk1"/>
              </a:buClr>
              <a:buSzPts val="853"/>
              <a:buFont typeface="Arial"/>
              <a:buNone/>
            </a:pPr>
            <a:r>
              <a:rPr lang="en-US" b="1" baseline="30000" dirty="0">
                <a:latin typeface="Helvetica Neue"/>
                <a:ea typeface="Helvetica Neue"/>
                <a:cs typeface="Helvetica Neue"/>
                <a:sym typeface="Helvetica Neue"/>
              </a:rPr>
              <a:t>1</a:t>
            </a:r>
            <a:r>
              <a:rPr lang="en-US" b="1" dirty="0">
                <a:latin typeface="Helvetica Neue"/>
                <a:ea typeface="Helvetica Neue"/>
                <a:cs typeface="Helvetica Neue"/>
                <a:sym typeface="Helvetica Neue"/>
              </a:rPr>
              <a:t>Department of Data Science and Engineering</a:t>
            </a:r>
            <a:r>
              <a:rPr lang="en-US" dirty="0"/>
              <a:t>, Indian Institute of Science Education and Research Bhopal, India</a:t>
            </a:r>
          </a:p>
          <a:p>
            <a:pPr marL="0" indent="0">
              <a:spcBef>
                <a:spcPts val="0"/>
              </a:spcBef>
              <a:buClr>
                <a:schemeClr val="dk1"/>
              </a:buClr>
              <a:buSzPts val="853"/>
            </a:pPr>
            <a:r>
              <a:rPr lang="en-US" b="1" baseline="30000" dirty="0">
                <a:latin typeface="Helvetica Neue"/>
                <a:ea typeface="Helvetica Neue"/>
                <a:cs typeface="Helvetica Neue"/>
                <a:sym typeface="Helvetica Neue"/>
              </a:rPr>
              <a:t>2</a:t>
            </a:r>
            <a:r>
              <a:rPr lang="en-US" b="1" dirty="0">
                <a:latin typeface="Helvetica Neue"/>
                <a:ea typeface="Helvetica Neue"/>
                <a:cs typeface="Helvetica Neue"/>
                <a:sym typeface="Helvetica Neue"/>
              </a:rPr>
              <a:t>Department of Physics</a:t>
            </a:r>
            <a:r>
              <a:rPr lang="en-US" dirty="0"/>
              <a:t>, Indian Institute of Science Education and Research Bhopal, India</a:t>
            </a:r>
          </a:p>
          <a:p>
            <a:pPr marL="0" lvl="0" indent="0" algn="l" rtl="0">
              <a:lnSpc>
                <a:spcPct val="100000"/>
              </a:lnSpc>
              <a:spcBef>
                <a:spcPts val="0"/>
              </a:spcBef>
              <a:spcAft>
                <a:spcPts val="0"/>
              </a:spcAft>
              <a:buClr>
                <a:schemeClr val="dk1"/>
              </a:buClr>
              <a:buSzPts val="853"/>
              <a:buFont typeface="Arial"/>
              <a:buNone/>
            </a:pPr>
            <a:endParaRPr dirty="0"/>
          </a:p>
        </p:txBody>
      </p:sp>
      <p:sp>
        <p:nvSpPr>
          <p:cNvPr id="62" name="Google Shape;62;p1"/>
          <p:cNvSpPr txBox="1">
            <a:spLocks noGrp="1"/>
          </p:cNvSpPr>
          <p:nvPr>
            <p:ph type="body" idx="15"/>
          </p:nvPr>
        </p:nvSpPr>
        <p:spPr>
          <a:prstGeom prst="rect">
            <a:avLst/>
          </a:prstGeom>
          <a:noFill/>
          <a:ln>
            <a:noFill/>
          </a:ln>
        </p:spPr>
        <p:txBody>
          <a:bodyPr spcFirstLastPara="1" wrap="square" lIns="95625" tIns="47800" rIns="95625" bIns="478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dirty="0"/>
              <a:t>Marut Priyadarshi</a:t>
            </a:r>
            <a:r>
              <a:rPr lang="en-US" baseline="30000" dirty="0"/>
              <a:t>1</a:t>
            </a:r>
            <a:r>
              <a:rPr lang="en-US" dirty="0"/>
              <a:t>, Meet Maratha</a:t>
            </a:r>
            <a:r>
              <a:rPr lang="en-US" baseline="30000" dirty="0"/>
              <a:t>1</a:t>
            </a:r>
            <a:r>
              <a:rPr lang="en-US" dirty="0"/>
              <a:t>, Mohammad Anish</a:t>
            </a:r>
            <a:r>
              <a:rPr lang="en-US" baseline="30000" dirty="0"/>
              <a:t>2</a:t>
            </a:r>
            <a:r>
              <a:rPr lang="en-US" dirty="0"/>
              <a:t>, Vaibhav Kumar</a:t>
            </a:r>
            <a:r>
              <a:rPr lang="en-US" baseline="30000" dirty="0"/>
              <a:t>1*</a:t>
            </a:r>
            <a:endParaRPr baseline="30000" dirty="0"/>
          </a:p>
        </p:txBody>
      </p:sp>
      <p:sp>
        <p:nvSpPr>
          <p:cNvPr id="63" name="Google Shape;63;p1"/>
          <p:cNvSpPr txBox="1">
            <a:spLocks noGrp="1"/>
          </p:cNvSpPr>
          <p:nvPr>
            <p:ph type="body" idx="16"/>
          </p:nvPr>
        </p:nvSpPr>
        <p:spPr>
          <a:prstGeom prst="rect">
            <a:avLst/>
          </a:prstGeom>
          <a:noFill/>
          <a:ln>
            <a:noFill/>
          </a:ln>
        </p:spPr>
        <p:txBody>
          <a:bodyPr spcFirstLastPara="1" wrap="square" lIns="95625" tIns="47800" rIns="95625" bIns="478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7300" b="1" dirty="0">
                <a:latin typeface="Helvetica Neue"/>
                <a:ea typeface="Helvetica Neue"/>
                <a:cs typeface="Helvetica Neue"/>
                <a:sym typeface="Helvetica Neue"/>
              </a:rPr>
              <a:t>Dynamic Routing for Efficient Waste Collection in Resource </a:t>
            </a:r>
          </a:p>
          <a:p>
            <a:pPr marL="0" lvl="0" indent="0" algn="l" rtl="0">
              <a:lnSpc>
                <a:spcPct val="100000"/>
              </a:lnSpc>
              <a:spcBef>
                <a:spcPts val="0"/>
              </a:spcBef>
              <a:spcAft>
                <a:spcPts val="0"/>
              </a:spcAft>
              <a:buClr>
                <a:schemeClr val="dk1"/>
              </a:buClr>
              <a:buSzPts val="1100"/>
              <a:buFont typeface="Arial"/>
              <a:buNone/>
            </a:pPr>
            <a:r>
              <a:rPr lang="en-US" sz="7300" b="1" dirty="0">
                <a:latin typeface="Helvetica Neue"/>
                <a:ea typeface="Helvetica Neue"/>
                <a:cs typeface="Helvetica Neue"/>
                <a:sym typeface="Helvetica Neue"/>
              </a:rPr>
              <a:t>Constrained Societies</a:t>
            </a:r>
          </a:p>
        </p:txBody>
      </p:sp>
      <p:pic>
        <p:nvPicPr>
          <p:cNvPr id="65" name="Google Shape;65;p1" descr="GIS"/>
          <p:cNvPicPr preferRelativeResize="0"/>
          <p:nvPr/>
        </p:nvPicPr>
        <p:blipFill rotWithShape="1">
          <a:blip r:embed="rId3">
            <a:alphaModFix/>
          </a:blip>
          <a:srcRect/>
          <a:stretch/>
        </p:blipFill>
        <p:spPr>
          <a:xfrm>
            <a:off x="29530813" y="718571"/>
            <a:ext cx="4262933" cy="3840480"/>
          </a:xfrm>
          <a:prstGeom prst="rect">
            <a:avLst/>
          </a:prstGeom>
          <a:noFill/>
          <a:ln>
            <a:noFill/>
          </a:ln>
          <a:effectLst>
            <a:softEdge rad="127000"/>
          </a:effectLst>
        </p:spPr>
      </p:pic>
      <p:pic>
        <p:nvPicPr>
          <p:cNvPr id="66" name="Google Shape;66;p1"/>
          <p:cNvPicPr preferRelativeResize="0"/>
          <p:nvPr/>
        </p:nvPicPr>
        <p:blipFill rotWithShape="1">
          <a:blip r:embed="rId4">
            <a:alphaModFix/>
          </a:blip>
          <a:srcRect/>
          <a:stretch/>
        </p:blipFill>
        <p:spPr>
          <a:xfrm>
            <a:off x="39128380" y="836082"/>
            <a:ext cx="3840481" cy="3840481"/>
          </a:xfrm>
          <a:prstGeom prst="rect">
            <a:avLst/>
          </a:prstGeom>
          <a:noFill/>
          <a:ln>
            <a:noFill/>
          </a:ln>
        </p:spPr>
      </p:pic>
      <p:pic>
        <p:nvPicPr>
          <p:cNvPr id="18" name="Picture 17" descr="Chart&#10;&#10;Description automatically generated">
            <a:extLst>
              <a:ext uri="{FF2B5EF4-FFF2-40B4-BE49-F238E27FC236}">
                <a16:creationId xmlns:a16="http://schemas.microsoft.com/office/drawing/2014/main" id="{95D67749-33F1-858D-3C20-0431BDF4EE5D}"/>
              </a:ext>
            </a:extLst>
          </p:cNvPr>
          <p:cNvPicPr>
            <a:picLocks noChangeAspect="1"/>
          </p:cNvPicPr>
          <p:nvPr/>
        </p:nvPicPr>
        <p:blipFill>
          <a:blip r:embed="rId5"/>
          <a:stretch>
            <a:fillRect/>
          </a:stretch>
        </p:blipFill>
        <p:spPr>
          <a:xfrm>
            <a:off x="905234" y="12175756"/>
            <a:ext cx="10122923" cy="4511371"/>
          </a:xfrm>
          <a:prstGeom prst="rect">
            <a:avLst/>
          </a:prstGeom>
        </p:spPr>
      </p:pic>
      <p:pic>
        <p:nvPicPr>
          <p:cNvPr id="28" name="Picture 27" descr="Diagram&#10;&#10;Description automatically generated">
            <a:extLst>
              <a:ext uri="{FF2B5EF4-FFF2-40B4-BE49-F238E27FC236}">
                <a16:creationId xmlns:a16="http://schemas.microsoft.com/office/drawing/2014/main" id="{0D686B2E-6390-BA33-2AA3-46BD7D2D40D6}"/>
              </a:ext>
            </a:extLst>
          </p:cNvPr>
          <p:cNvPicPr>
            <a:picLocks noChangeAspect="1"/>
          </p:cNvPicPr>
          <p:nvPr/>
        </p:nvPicPr>
        <p:blipFill>
          <a:blip r:embed="rId6"/>
          <a:stretch>
            <a:fillRect/>
          </a:stretch>
        </p:blipFill>
        <p:spPr>
          <a:xfrm>
            <a:off x="963567" y="24197934"/>
            <a:ext cx="9324273" cy="8937955"/>
          </a:xfrm>
          <a:prstGeom prst="rect">
            <a:avLst/>
          </a:prstGeom>
        </p:spPr>
      </p:pic>
      <p:pic>
        <p:nvPicPr>
          <p:cNvPr id="32" name="Picture 31" descr="Map&#10;&#10;Description automatically generated">
            <a:extLst>
              <a:ext uri="{FF2B5EF4-FFF2-40B4-BE49-F238E27FC236}">
                <a16:creationId xmlns:a16="http://schemas.microsoft.com/office/drawing/2014/main" id="{F8D68FDA-9822-AEA2-08FE-5A48530796D5}"/>
              </a:ext>
            </a:extLst>
          </p:cNvPr>
          <p:cNvPicPr>
            <a:picLocks noChangeAspect="1"/>
          </p:cNvPicPr>
          <p:nvPr/>
        </p:nvPicPr>
        <p:blipFill>
          <a:blip r:embed="rId7"/>
          <a:stretch>
            <a:fillRect/>
          </a:stretch>
        </p:blipFill>
        <p:spPr>
          <a:xfrm>
            <a:off x="34901154" y="8278350"/>
            <a:ext cx="7907418" cy="5591787"/>
          </a:xfrm>
          <a:prstGeom prst="rect">
            <a:avLst/>
          </a:prstGeom>
        </p:spPr>
      </p:pic>
      <p:pic>
        <p:nvPicPr>
          <p:cNvPr id="34" name="Picture 33" descr="Diagram&#10;&#10;Description automatically generated">
            <a:extLst>
              <a:ext uri="{FF2B5EF4-FFF2-40B4-BE49-F238E27FC236}">
                <a16:creationId xmlns:a16="http://schemas.microsoft.com/office/drawing/2014/main" id="{7BF5D055-8B64-484A-81F7-1023BBA92FCA}"/>
              </a:ext>
            </a:extLst>
          </p:cNvPr>
          <p:cNvPicPr>
            <a:picLocks noChangeAspect="1"/>
          </p:cNvPicPr>
          <p:nvPr/>
        </p:nvPicPr>
        <p:blipFill>
          <a:blip r:embed="rId8"/>
          <a:stretch>
            <a:fillRect/>
          </a:stretch>
        </p:blipFill>
        <p:spPr>
          <a:xfrm>
            <a:off x="12664337" y="40221904"/>
            <a:ext cx="8345843" cy="2902068"/>
          </a:xfrm>
          <a:prstGeom prst="rect">
            <a:avLst/>
          </a:prstGeom>
        </p:spPr>
      </p:pic>
      <p:pic>
        <p:nvPicPr>
          <p:cNvPr id="40" name="Picture 39" descr="Map&#10;&#10;Description automatically generated">
            <a:extLst>
              <a:ext uri="{FF2B5EF4-FFF2-40B4-BE49-F238E27FC236}">
                <a16:creationId xmlns:a16="http://schemas.microsoft.com/office/drawing/2014/main" id="{8C6EEFC7-67E1-039C-5B3C-C833821E760A}"/>
              </a:ext>
            </a:extLst>
          </p:cNvPr>
          <p:cNvPicPr>
            <a:picLocks noChangeAspect="1"/>
          </p:cNvPicPr>
          <p:nvPr/>
        </p:nvPicPr>
        <p:blipFill>
          <a:blip r:embed="rId9"/>
          <a:stretch>
            <a:fillRect/>
          </a:stretch>
        </p:blipFill>
        <p:spPr>
          <a:xfrm>
            <a:off x="12670246" y="34312040"/>
            <a:ext cx="8357216" cy="5909864"/>
          </a:xfrm>
          <a:prstGeom prst="rect">
            <a:avLst/>
          </a:prstGeom>
        </p:spPr>
      </p:pic>
      <p:pic>
        <p:nvPicPr>
          <p:cNvPr id="42" name="Picture 41" descr="A screenshot of a computer&#10;&#10;Description automatically generated with low confidence">
            <a:extLst>
              <a:ext uri="{FF2B5EF4-FFF2-40B4-BE49-F238E27FC236}">
                <a16:creationId xmlns:a16="http://schemas.microsoft.com/office/drawing/2014/main" id="{4684DF57-2EF2-EF51-5231-BA1AEE48E202}"/>
              </a:ext>
            </a:extLst>
          </p:cNvPr>
          <p:cNvPicPr>
            <a:picLocks noChangeAspect="1"/>
          </p:cNvPicPr>
          <p:nvPr/>
        </p:nvPicPr>
        <p:blipFill>
          <a:blip r:embed="rId10"/>
          <a:stretch>
            <a:fillRect/>
          </a:stretch>
        </p:blipFill>
        <p:spPr>
          <a:xfrm>
            <a:off x="26255957" y="30432717"/>
            <a:ext cx="13066171" cy="7362684"/>
          </a:xfrm>
          <a:prstGeom prst="rect">
            <a:avLst/>
          </a:prstGeom>
        </p:spPr>
      </p:pic>
      <p:pic>
        <p:nvPicPr>
          <p:cNvPr id="44" name="Picture 43" descr="A picture containing text, clock, gauge&#10;&#10;Description automatically generated">
            <a:extLst>
              <a:ext uri="{FF2B5EF4-FFF2-40B4-BE49-F238E27FC236}">
                <a16:creationId xmlns:a16="http://schemas.microsoft.com/office/drawing/2014/main" id="{B260B9F6-2446-0648-4002-4D93818C950C}"/>
              </a:ext>
            </a:extLst>
          </p:cNvPr>
          <p:cNvPicPr>
            <a:picLocks noChangeAspect="1"/>
          </p:cNvPicPr>
          <p:nvPr/>
        </p:nvPicPr>
        <p:blipFill>
          <a:blip r:embed="rId11"/>
          <a:stretch>
            <a:fillRect/>
          </a:stretch>
        </p:blipFill>
        <p:spPr>
          <a:xfrm>
            <a:off x="34594508" y="836081"/>
            <a:ext cx="3840481" cy="3840481"/>
          </a:xfrm>
          <a:prstGeom prst="rect">
            <a:avLst/>
          </a:prstGeom>
        </p:spPr>
      </p:pic>
      <p:pic>
        <p:nvPicPr>
          <p:cNvPr id="5" name="Picture 4">
            <a:extLst>
              <a:ext uri="{FF2B5EF4-FFF2-40B4-BE49-F238E27FC236}">
                <a16:creationId xmlns:a16="http://schemas.microsoft.com/office/drawing/2014/main" id="{703974D5-185B-487A-CB1E-ACDAED90ADB2}"/>
              </a:ext>
            </a:extLst>
          </p:cNvPr>
          <p:cNvPicPr>
            <a:picLocks noChangeAspect="1"/>
          </p:cNvPicPr>
          <p:nvPr/>
        </p:nvPicPr>
        <p:blipFill>
          <a:blip r:embed="rId12"/>
          <a:stretch>
            <a:fillRect/>
          </a:stretch>
        </p:blipFill>
        <p:spPr>
          <a:xfrm>
            <a:off x="12664337" y="11926900"/>
            <a:ext cx="8369035" cy="4890995"/>
          </a:xfrm>
          <a:prstGeom prst="rect">
            <a:avLst/>
          </a:prstGeom>
        </p:spPr>
      </p:pic>
      <p:pic>
        <p:nvPicPr>
          <p:cNvPr id="7" name="Picture 6">
            <a:extLst>
              <a:ext uri="{FF2B5EF4-FFF2-40B4-BE49-F238E27FC236}">
                <a16:creationId xmlns:a16="http://schemas.microsoft.com/office/drawing/2014/main" id="{720DFA97-23E4-20F3-5C40-9947156B2079}"/>
              </a:ext>
            </a:extLst>
          </p:cNvPr>
          <p:cNvPicPr>
            <a:picLocks noChangeAspect="1"/>
          </p:cNvPicPr>
          <p:nvPr/>
        </p:nvPicPr>
        <p:blipFill>
          <a:blip r:embed="rId13"/>
          <a:stretch>
            <a:fillRect/>
          </a:stretch>
        </p:blipFill>
        <p:spPr>
          <a:xfrm>
            <a:off x="22769514" y="14314062"/>
            <a:ext cx="13103543" cy="12432457"/>
          </a:xfrm>
          <a:prstGeom prst="rect">
            <a:avLst/>
          </a:prstGeom>
        </p:spPr>
      </p:pic>
      <p:sp>
        <p:nvSpPr>
          <p:cNvPr id="9" name="Google Shape;57;p1">
            <a:extLst>
              <a:ext uri="{FF2B5EF4-FFF2-40B4-BE49-F238E27FC236}">
                <a16:creationId xmlns:a16="http://schemas.microsoft.com/office/drawing/2014/main" id="{823F3BCC-A783-9DAB-071E-1339FD7EC566}"/>
              </a:ext>
            </a:extLst>
          </p:cNvPr>
          <p:cNvSpPr txBox="1">
            <a:spLocks/>
          </p:cNvSpPr>
          <p:nvPr/>
        </p:nvSpPr>
        <p:spPr>
          <a:xfrm>
            <a:off x="22821377" y="27116535"/>
            <a:ext cx="20147483" cy="2488911"/>
          </a:xfrm>
          <a:prstGeom prst="rect">
            <a:avLst/>
          </a:prstGeom>
          <a:noFill/>
          <a:ln>
            <a:noFill/>
          </a:ln>
        </p:spPr>
        <p:txBody>
          <a:bodyPr spcFirstLastPara="1" vert="horz" wrap="square" lIns="196100" tIns="196100" rIns="196100" bIns="196100" rtlCol="0" anchor="t" anchorCtr="0">
            <a:spAutoFit/>
          </a:bodyPr>
          <a:lstStyle>
            <a:lvl1pPr marL="457200" marR="0" lvl="0" indent="-228600" algn="l" defTabSz="2194560" rtl="0" eaLnBrk="1" latinLnBrk="0" hangingPunct="1">
              <a:lnSpc>
                <a:spcPct val="100000"/>
              </a:lnSpc>
              <a:spcBef>
                <a:spcPts val="640"/>
              </a:spcBef>
              <a:spcAft>
                <a:spcPts val="0"/>
              </a:spcAft>
              <a:buClr>
                <a:schemeClr val="dk2"/>
              </a:buClr>
              <a:buSzPts val="3200"/>
              <a:buFont typeface="Arial"/>
              <a:buNone/>
              <a:defRPr sz="3200" b="0" i="0" u="none" strike="noStrike" kern="1200" cap="none">
                <a:solidFill>
                  <a:schemeClr val="dk2"/>
                </a:solidFill>
                <a:latin typeface="Helvetica Neue"/>
                <a:ea typeface="Helvetica Neue"/>
                <a:cs typeface="Helvetica Neue"/>
                <a:sym typeface="Helvetica Neue"/>
              </a:defRPr>
            </a:lvl1pPr>
            <a:lvl2pPr marL="914400" marR="0" lvl="1" indent="-368300" algn="l" defTabSz="2194560" rtl="0" eaLnBrk="1" latinLnBrk="0" hangingPunct="1">
              <a:lnSpc>
                <a:spcPct val="100000"/>
              </a:lnSpc>
              <a:spcBef>
                <a:spcPts val="440"/>
              </a:spcBef>
              <a:spcAft>
                <a:spcPts val="0"/>
              </a:spcAft>
              <a:buClr>
                <a:schemeClr val="dk1"/>
              </a:buClr>
              <a:buSzPts val="2200"/>
              <a:buFont typeface="Arial"/>
              <a:buChar char="–"/>
              <a:defRPr sz="2200" b="0" i="0" u="none" strike="noStrike" kern="1200" cap="none">
                <a:solidFill>
                  <a:schemeClr val="dk1"/>
                </a:solidFill>
                <a:latin typeface="Trebuchet MS"/>
                <a:ea typeface="Trebuchet MS"/>
                <a:cs typeface="Trebuchet MS"/>
                <a:sym typeface="Trebuchet MS"/>
              </a:defRPr>
            </a:lvl2pPr>
            <a:lvl3pPr marL="1371600" marR="0" lvl="2" indent="-368300" algn="l" defTabSz="2194560" rtl="0" eaLnBrk="1" latinLnBrk="0" hangingPunct="1">
              <a:lnSpc>
                <a:spcPct val="100000"/>
              </a:lnSpc>
              <a:spcBef>
                <a:spcPts val="440"/>
              </a:spcBef>
              <a:spcAft>
                <a:spcPts val="0"/>
              </a:spcAft>
              <a:buClr>
                <a:schemeClr val="dk1"/>
              </a:buClr>
              <a:buSzPts val="2200"/>
              <a:buFont typeface="Arial"/>
              <a:buChar char="•"/>
              <a:defRPr sz="2200" b="0" i="0" u="none" strike="noStrike" kern="1200" cap="none">
                <a:solidFill>
                  <a:schemeClr val="dk1"/>
                </a:solidFill>
                <a:latin typeface="Trebuchet MS"/>
                <a:ea typeface="Trebuchet MS"/>
                <a:cs typeface="Trebuchet MS"/>
                <a:sym typeface="Trebuchet MS"/>
              </a:defRPr>
            </a:lvl3pPr>
            <a:lvl4pPr marL="1828800" marR="0" lvl="3" indent="-368300" algn="l" defTabSz="2194560" rtl="0" eaLnBrk="1" latinLnBrk="0" hangingPunct="1">
              <a:lnSpc>
                <a:spcPct val="100000"/>
              </a:lnSpc>
              <a:spcBef>
                <a:spcPts val="440"/>
              </a:spcBef>
              <a:spcAft>
                <a:spcPts val="0"/>
              </a:spcAft>
              <a:buClr>
                <a:schemeClr val="dk1"/>
              </a:buClr>
              <a:buSzPts val="2200"/>
              <a:buFont typeface="Arial"/>
              <a:buChar char="–"/>
              <a:defRPr sz="2200" b="0" i="0" u="none" strike="noStrike" kern="1200" cap="none">
                <a:solidFill>
                  <a:schemeClr val="dk1"/>
                </a:solidFill>
                <a:latin typeface="Trebuchet MS"/>
                <a:ea typeface="Trebuchet MS"/>
                <a:cs typeface="Trebuchet MS"/>
                <a:sym typeface="Trebuchet MS"/>
              </a:defRPr>
            </a:lvl4pPr>
            <a:lvl5pPr marL="2286000" marR="0" lvl="4" indent="-368300" algn="l" defTabSz="2194560" rtl="0" eaLnBrk="1" latinLnBrk="0" hangingPunct="1">
              <a:lnSpc>
                <a:spcPct val="100000"/>
              </a:lnSpc>
              <a:spcBef>
                <a:spcPts val="440"/>
              </a:spcBef>
              <a:spcAft>
                <a:spcPts val="0"/>
              </a:spcAft>
              <a:buClr>
                <a:schemeClr val="dk1"/>
              </a:buClr>
              <a:buSzPts val="2200"/>
              <a:buFont typeface="Arial"/>
              <a:buChar char="»"/>
              <a:defRPr sz="2200" b="0" i="0" u="none" strike="noStrike" kern="1200" cap="none">
                <a:solidFill>
                  <a:schemeClr val="dk1"/>
                </a:solidFill>
                <a:latin typeface="Trebuchet MS"/>
                <a:ea typeface="Trebuchet MS"/>
                <a:cs typeface="Trebuchet MS"/>
                <a:sym typeface="Trebuchet MS"/>
              </a:defRPr>
            </a:lvl5pPr>
            <a:lvl6pPr marL="2743200" marR="0" lvl="5" indent="-755650" algn="l" defTabSz="2194560" rtl="0" eaLnBrk="1" latinLnBrk="0" hangingPunct="1">
              <a:lnSpc>
                <a:spcPct val="100000"/>
              </a:lnSpc>
              <a:spcBef>
                <a:spcPts val="1660"/>
              </a:spcBef>
              <a:spcAft>
                <a:spcPts val="0"/>
              </a:spcAft>
              <a:buClr>
                <a:schemeClr val="dk1"/>
              </a:buClr>
              <a:buSzPts val="8300"/>
              <a:buFont typeface="Arial"/>
              <a:buChar char="•"/>
              <a:defRPr sz="8300" b="0" i="0" u="none" strike="noStrike" kern="1200" cap="none">
                <a:solidFill>
                  <a:schemeClr val="dk1"/>
                </a:solidFill>
                <a:latin typeface="Calibri"/>
                <a:ea typeface="Calibri"/>
                <a:cs typeface="Calibri"/>
                <a:sym typeface="Calibri"/>
              </a:defRPr>
            </a:lvl6pPr>
            <a:lvl7pPr marL="3200400" marR="0" lvl="6" indent="-755650" algn="l" defTabSz="2194560" rtl="0" eaLnBrk="1" latinLnBrk="0" hangingPunct="1">
              <a:lnSpc>
                <a:spcPct val="100000"/>
              </a:lnSpc>
              <a:spcBef>
                <a:spcPts val="1660"/>
              </a:spcBef>
              <a:spcAft>
                <a:spcPts val="0"/>
              </a:spcAft>
              <a:buClr>
                <a:schemeClr val="dk1"/>
              </a:buClr>
              <a:buSzPts val="8300"/>
              <a:buFont typeface="Arial"/>
              <a:buChar char="•"/>
              <a:defRPr sz="8300" b="0" i="0" u="none" strike="noStrike" kern="1200" cap="none">
                <a:solidFill>
                  <a:schemeClr val="dk1"/>
                </a:solidFill>
                <a:latin typeface="Calibri"/>
                <a:ea typeface="Calibri"/>
                <a:cs typeface="Calibri"/>
                <a:sym typeface="Calibri"/>
              </a:defRPr>
            </a:lvl7pPr>
            <a:lvl8pPr marL="3657600" marR="0" lvl="7" indent="-755650" algn="l" defTabSz="2194560" rtl="0" eaLnBrk="1" latinLnBrk="0" hangingPunct="1">
              <a:lnSpc>
                <a:spcPct val="100000"/>
              </a:lnSpc>
              <a:spcBef>
                <a:spcPts val="1660"/>
              </a:spcBef>
              <a:spcAft>
                <a:spcPts val="0"/>
              </a:spcAft>
              <a:buClr>
                <a:schemeClr val="dk1"/>
              </a:buClr>
              <a:buSzPts val="8300"/>
              <a:buFont typeface="Arial"/>
              <a:buChar char="•"/>
              <a:defRPr sz="8300" b="0" i="0" u="none" strike="noStrike" kern="1200" cap="none">
                <a:solidFill>
                  <a:schemeClr val="dk1"/>
                </a:solidFill>
                <a:latin typeface="Calibri"/>
                <a:ea typeface="Calibri"/>
                <a:cs typeface="Calibri"/>
                <a:sym typeface="Calibri"/>
              </a:defRPr>
            </a:lvl8pPr>
            <a:lvl9pPr marL="4114800" marR="0" lvl="8" indent="-755650" algn="l" defTabSz="2194560" rtl="0" eaLnBrk="1" latinLnBrk="0" hangingPunct="1">
              <a:lnSpc>
                <a:spcPct val="100000"/>
              </a:lnSpc>
              <a:spcBef>
                <a:spcPts val="1660"/>
              </a:spcBef>
              <a:spcAft>
                <a:spcPts val="0"/>
              </a:spcAft>
              <a:buClr>
                <a:schemeClr val="dk1"/>
              </a:buClr>
              <a:buSzPts val="8300"/>
              <a:buFont typeface="Arial"/>
              <a:buChar char="•"/>
              <a:defRPr sz="8300" b="0" i="0" u="none" strike="noStrike" kern="1200" cap="none">
                <a:solidFill>
                  <a:schemeClr val="dk1"/>
                </a:solidFill>
                <a:latin typeface="Calibri"/>
                <a:ea typeface="Calibri"/>
                <a:cs typeface="Calibri"/>
                <a:sym typeface="Calibri"/>
              </a:defRPr>
            </a:lvl9pPr>
          </a:lstStyle>
          <a:p>
            <a:pPr indent="-457200" algn="just">
              <a:spcBef>
                <a:spcPts val="0"/>
              </a:spcBef>
              <a:buFont typeface="Wingdings" panose="05000000000000000000" pitchFamily="2" charset="2"/>
              <a:buChar char="v"/>
            </a:pPr>
            <a:r>
              <a:rPr lang="en-US" sz="3400" dirty="0"/>
              <a:t>The currently implemented static waste collection system was compared to this study’s dynamic real-time model.</a:t>
            </a:r>
          </a:p>
          <a:p>
            <a:pPr indent="-457200" algn="just">
              <a:spcBef>
                <a:spcPts val="0"/>
              </a:spcBef>
              <a:buFont typeface="Wingdings" panose="05000000000000000000" pitchFamily="2" charset="2"/>
              <a:buChar char="v"/>
            </a:pPr>
            <a:r>
              <a:rPr lang="en-US" sz="3400" dirty="0"/>
              <a:t>It was observed that the model was able to collect the same amount of waste while reducing the total distance traveled by up to </a:t>
            </a:r>
            <a:r>
              <a:rPr lang="en-US" sz="3400" b="1" u="sng" dirty="0">
                <a:solidFill>
                  <a:srgbClr val="00B050"/>
                </a:solidFill>
              </a:rPr>
              <a:t>45%</a:t>
            </a:r>
          </a:p>
        </p:txBody>
      </p:sp>
      <p:pic>
        <p:nvPicPr>
          <p:cNvPr id="11" name="Picture 10">
            <a:extLst>
              <a:ext uri="{FF2B5EF4-FFF2-40B4-BE49-F238E27FC236}">
                <a16:creationId xmlns:a16="http://schemas.microsoft.com/office/drawing/2014/main" id="{C26BD7D0-5F67-62B1-4D3A-C0C20DE18872}"/>
              </a:ext>
            </a:extLst>
          </p:cNvPr>
          <p:cNvPicPr>
            <a:picLocks noChangeAspect="1"/>
          </p:cNvPicPr>
          <p:nvPr/>
        </p:nvPicPr>
        <p:blipFill>
          <a:blip r:embed="rId14"/>
          <a:stretch>
            <a:fillRect/>
          </a:stretch>
        </p:blipFill>
        <p:spPr>
          <a:xfrm>
            <a:off x="11021798" y="24197934"/>
            <a:ext cx="8459022" cy="8121834"/>
          </a:xfrm>
          <a:prstGeom prst="rect">
            <a:avLst/>
          </a:prstGeom>
        </p:spPr>
      </p:pic>
      <p:pic>
        <p:nvPicPr>
          <p:cNvPr id="3" name="Picture 2" descr="Map&#10;&#10;Description automatically generated">
            <a:extLst>
              <a:ext uri="{FF2B5EF4-FFF2-40B4-BE49-F238E27FC236}">
                <a16:creationId xmlns:a16="http://schemas.microsoft.com/office/drawing/2014/main" id="{EC75F0F8-2264-6A8F-8A1E-8740453643BA}"/>
              </a:ext>
            </a:extLst>
          </p:cNvPr>
          <p:cNvPicPr>
            <a:picLocks noChangeAspect="1"/>
          </p:cNvPicPr>
          <p:nvPr/>
        </p:nvPicPr>
        <p:blipFill>
          <a:blip r:embed="rId15"/>
          <a:stretch>
            <a:fillRect/>
          </a:stretch>
        </p:blipFill>
        <p:spPr>
          <a:xfrm>
            <a:off x="36271200" y="14506420"/>
            <a:ext cx="6537372" cy="4622949"/>
          </a:xfrm>
          <a:prstGeom prst="rect">
            <a:avLst/>
          </a:prstGeom>
        </p:spPr>
      </p:pic>
      <p:pic>
        <p:nvPicPr>
          <p:cNvPr id="6" name="Picture 5" descr="Map&#10;&#10;Description automatically generated">
            <a:extLst>
              <a:ext uri="{FF2B5EF4-FFF2-40B4-BE49-F238E27FC236}">
                <a16:creationId xmlns:a16="http://schemas.microsoft.com/office/drawing/2014/main" id="{349F5668-50BD-4C0D-4EFB-734CE4C24D31}"/>
              </a:ext>
            </a:extLst>
          </p:cNvPr>
          <p:cNvPicPr>
            <a:picLocks noChangeAspect="1"/>
          </p:cNvPicPr>
          <p:nvPr/>
        </p:nvPicPr>
        <p:blipFill>
          <a:blip r:embed="rId16"/>
          <a:stretch>
            <a:fillRect/>
          </a:stretch>
        </p:blipFill>
        <p:spPr>
          <a:xfrm>
            <a:off x="36267392" y="20853570"/>
            <a:ext cx="6537372" cy="4622949"/>
          </a:xfrm>
          <a:prstGeom prst="rect">
            <a:avLst/>
          </a:prstGeom>
        </p:spPr>
      </p:pic>
      <p:sp>
        <p:nvSpPr>
          <p:cNvPr id="8" name="TextBox 7">
            <a:extLst>
              <a:ext uri="{FF2B5EF4-FFF2-40B4-BE49-F238E27FC236}">
                <a16:creationId xmlns:a16="http://schemas.microsoft.com/office/drawing/2014/main" id="{42B0CB14-2443-6424-BB1E-E11F322928A8}"/>
              </a:ext>
            </a:extLst>
          </p:cNvPr>
          <p:cNvSpPr txBox="1"/>
          <p:nvPr/>
        </p:nvSpPr>
        <p:spPr>
          <a:xfrm>
            <a:off x="36267393" y="25406574"/>
            <a:ext cx="6537372" cy="780751"/>
          </a:xfrm>
          <a:prstGeom prst="rect">
            <a:avLst/>
          </a:prstGeom>
          <a:noFill/>
          <a:ln>
            <a:noFill/>
          </a:ln>
        </p:spPr>
        <p:txBody>
          <a:bodyPr spcFirstLastPara="1" vert="horz" wrap="square" lIns="196100" tIns="196100" rIns="196100" bIns="196100" rtlCol="0" anchor="t" anchorCtr="0">
            <a:spAutoFit/>
          </a:bodyPr>
          <a:lstStyle>
            <a:lvl1pPr marL="457200" marR="0" lvl="0" indent="-457200" algn="just" defTabSz="3291840">
              <a:lnSpc>
                <a:spcPct val="100000"/>
              </a:lnSpc>
              <a:spcBef>
                <a:spcPts val="0"/>
              </a:spcBef>
              <a:spcAft>
                <a:spcPts val="0"/>
              </a:spcAft>
              <a:buClr>
                <a:schemeClr val="dk2"/>
              </a:buClr>
              <a:buSzPts val="3200"/>
              <a:buFont typeface="Wingdings" panose="05000000000000000000" pitchFamily="2" charset="2"/>
              <a:buChar char="v"/>
              <a:defRPr sz="3400" b="0" i="0" u="none" strike="noStrike" cap="none">
                <a:solidFill>
                  <a:schemeClr val="dk2"/>
                </a:solidFill>
                <a:latin typeface="Helvetica Neue"/>
                <a:ea typeface="Helvetica Neue"/>
                <a:cs typeface="Helvetica Neue"/>
                <a:sym typeface="Helvetica Neue"/>
              </a:defRPr>
            </a:lvl1pPr>
            <a:lvl2pPr marL="914400" marR="0" lvl="1" indent="-368300" defTabSz="329184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defTabSz="329184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defTabSz="329184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defTabSz="329184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defTabSz="329184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defTabSz="329184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defTabSz="329184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defTabSz="329184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pPr marL="0" indent="0" algn="ctr">
              <a:buNone/>
            </a:pPr>
            <a:r>
              <a:rPr lang="en-US" sz="2500" dirty="0"/>
              <a:t>Routes generated by dynamic model</a:t>
            </a:r>
          </a:p>
        </p:txBody>
      </p:sp>
      <p:sp>
        <p:nvSpPr>
          <p:cNvPr id="10" name="TextBox 9">
            <a:extLst>
              <a:ext uri="{FF2B5EF4-FFF2-40B4-BE49-F238E27FC236}">
                <a16:creationId xmlns:a16="http://schemas.microsoft.com/office/drawing/2014/main" id="{02DAC23C-CB6E-C4D2-A6F3-6BB897590FE3}"/>
              </a:ext>
            </a:extLst>
          </p:cNvPr>
          <p:cNvSpPr txBox="1"/>
          <p:nvPr/>
        </p:nvSpPr>
        <p:spPr>
          <a:xfrm>
            <a:off x="36267393" y="19148970"/>
            <a:ext cx="6537372" cy="780751"/>
          </a:xfrm>
          <a:prstGeom prst="rect">
            <a:avLst/>
          </a:prstGeom>
          <a:noFill/>
          <a:ln>
            <a:noFill/>
          </a:ln>
        </p:spPr>
        <p:txBody>
          <a:bodyPr spcFirstLastPara="1" vert="horz" wrap="square" lIns="196100" tIns="196100" rIns="196100" bIns="196100" rtlCol="0" anchor="t" anchorCtr="0">
            <a:spAutoFit/>
          </a:bodyPr>
          <a:lstStyle>
            <a:lvl1pPr marL="457200" marR="0" lvl="0" indent="-457200" algn="just" defTabSz="3291840">
              <a:lnSpc>
                <a:spcPct val="100000"/>
              </a:lnSpc>
              <a:spcBef>
                <a:spcPts val="0"/>
              </a:spcBef>
              <a:spcAft>
                <a:spcPts val="0"/>
              </a:spcAft>
              <a:buClr>
                <a:schemeClr val="dk2"/>
              </a:buClr>
              <a:buSzPts val="3200"/>
              <a:buFont typeface="Wingdings" panose="05000000000000000000" pitchFamily="2" charset="2"/>
              <a:buChar char="v"/>
              <a:defRPr sz="3400" b="0" i="0" u="none" strike="noStrike" cap="none">
                <a:solidFill>
                  <a:schemeClr val="dk2"/>
                </a:solidFill>
                <a:latin typeface="Helvetica Neue"/>
                <a:ea typeface="Helvetica Neue"/>
                <a:cs typeface="Helvetica Neue"/>
                <a:sym typeface="Helvetica Neue"/>
              </a:defRPr>
            </a:lvl1pPr>
            <a:lvl2pPr marL="914400" marR="0" lvl="1" indent="-368300" defTabSz="329184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defTabSz="329184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defTabSz="329184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defTabSz="329184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defTabSz="329184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defTabSz="329184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defTabSz="329184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defTabSz="329184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pPr marL="0" indent="0" algn="ctr">
              <a:buNone/>
            </a:pPr>
            <a:r>
              <a:rPr lang="en-US" sz="2500" dirty="0"/>
              <a:t>Routes generated by static model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104</TotalTime>
  <Words>542</Words>
  <Application>Microsoft Office PowerPoint</Application>
  <PresentationFormat>Custom</PresentationFormat>
  <Paragraphs>32</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Helvetica Neue</vt:lpstr>
      <vt:lpstr>Trebuchet MS</vt:lpstr>
      <vt:lpstr>Calibri</vt:lpstr>
      <vt:lpstr>Arial</vt:lpstr>
      <vt:lpstr>Calibri Light</vt:lpstr>
      <vt:lpstr>Wingdings</vt:lpstr>
      <vt:lpstr>Helvetica Neue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PosterPresentations.com</dc:creator>
  <cp:lastModifiedBy>Marut Priyadarshi</cp:lastModifiedBy>
  <cp:revision>4</cp:revision>
  <dcterms:created xsi:type="dcterms:W3CDTF">2012-02-10T00:10:15Z</dcterms:created>
  <dcterms:modified xsi:type="dcterms:W3CDTF">2022-09-12T12:26:18Z</dcterms:modified>
</cp:coreProperties>
</file>